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4"/>
  </p:sldMasterIdLst>
  <p:notesMasterIdLst>
    <p:notesMasterId r:id="rId17"/>
  </p:notesMasterIdLst>
  <p:handoutMasterIdLst>
    <p:handoutMasterId r:id="rId18"/>
  </p:handoutMasterIdLst>
  <p:sldIdLst>
    <p:sldId id="2147479760" r:id="rId5"/>
    <p:sldId id="2147479820" r:id="rId6"/>
    <p:sldId id="2147479763" r:id="rId7"/>
    <p:sldId id="2147479836" r:id="rId8"/>
    <p:sldId id="2147479837" r:id="rId9"/>
    <p:sldId id="2147479838" r:id="rId10"/>
    <p:sldId id="2147479839" r:id="rId11"/>
    <p:sldId id="2147479844" r:id="rId12"/>
    <p:sldId id="2147479840" r:id="rId13"/>
    <p:sldId id="2147479842" r:id="rId14"/>
    <p:sldId id="2147479843" r:id="rId15"/>
    <p:sldId id="2147479788" r:id="rId16"/>
  </p:sldIdLst>
  <p:sldSz cx="12192000" cy="6858000"/>
  <p:notesSz cx="6858000" cy="9144000"/>
  <p:embeddedFontLst>
    <p:embeddedFont>
      <p:font typeface="Consolas" panose="020B0609020204030204" pitchFamily="49" charset="0"/>
      <p:regular r:id="rId19"/>
      <p:bold r:id="rId20"/>
      <p:italic r:id="rId21"/>
      <p:boldItalic r:id="rId22"/>
    </p:embeddedFont>
    <p:embeddedFont>
      <p:font typeface="Segoe Sans Text" pitchFamily="2" charset="0"/>
      <p:regular r:id="rId23"/>
      <p:bold r:id="rId24"/>
      <p:italic r:id="rId25"/>
      <p:boldItalic r:id="rId26"/>
    </p:embeddedFont>
    <p:embeddedFont>
      <p:font typeface="Segoe Sans Text Semibold" pitchFamily="2" charset="0"/>
      <p:bold r:id="rId27"/>
      <p:boldItalic r:id="rId28"/>
    </p:embeddedFont>
    <p:embeddedFont>
      <p:font typeface="Segoe UI" panose="020B0502040204020203" pitchFamily="34" charset="0"/>
      <p:regular r:id="rId29"/>
      <p:bold r:id="rId30"/>
      <p:italic r:id="rId31"/>
      <p:boldItalic r:id="rId32"/>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101610"/>
    <a:srgbClr val="F4364C"/>
    <a:srgbClr val="C03BC4"/>
    <a:srgbClr val="E8E6DF"/>
    <a:srgbClr val="F4F3F5"/>
    <a:srgbClr val="0078D4"/>
    <a:srgbClr val="F0F0F0"/>
    <a:srgbClr val="8C8279"/>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352" y="24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microsoft.com/office/2018/10/relationships/authors" Target="authors.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anhao Dong" userId="64c5aca1-8a34-4312-ad5e-43eec4ba4140" providerId="ADAL" clId="{46E59E50-C6E9-4902-9A29-4AAF8EE49766}"/>
    <pc:docChg chg="modSld">
      <pc:chgData name="Qianhao Dong" userId="64c5aca1-8a34-4312-ad5e-43eec4ba4140" providerId="ADAL" clId="{46E59E50-C6E9-4902-9A29-4AAF8EE49766}" dt="2025-05-24T04:07:26.619" v="8" actId="1076"/>
      <pc:docMkLst>
        <pc:docMk/>
      </pc:docMkLst>
      <pc:sldChg chg="modSp mod">
        <pc:chgData name="Qianhao Dong" userId="64c5aca1-8a34-4312-ad5e-43eec4ba4140" providerId="ADAL" clId="{46E59E50-C6E9-4902-9A29-4AAF8EE49766}" dt="2025-05-24T04:07:26.619" v="8" actId="1076"/>
        <pc:sldMkLst>
          <pc:docMk/>
          <pc:sldMk cId="2879929447" sldId="2147479760"/>
        </pc:sldMkLst>
        <pc:spChg chg="mod">
          <ac:chgData name="Qianhao Dong" userId="64c5aca1-8a34-4312-ad5e-43eec4ba4140" providerId="ADAL" clId="{46E59E50-C6E9-4902-9A29-4AAF8EE49766}" dt="2025-05-24T04:07:23.322" v="7" actId="1076"/>
          <ac:spMkLst>
            <pc:docMk/>
            <pc:sldMk cId="2879929447" sldId="2147479760"/>
            <ac:spMk id="2" creationId="{FA83DF57-A602-4764-53CE-32F099ACF04B}"/>
          </ac:spMkLst>
        </pc:spChg>
        <pc:spChg chg="mod">
          <ac:chgData name="Qianhao Dong" userId="64c5aca1-8a34-4312-ad5e-43eec4ba4140" providerId="ADAL" clId="{46E59E50-C6E9-4902-9A29-4AAF8EE49766}" dt="2025-05-24T04:07:26.619" v="8" actId="1076"/>
          <ac:spMkLst>
            <pc:docMk/>
            <pc:sldMk cId="2879929447" sldId="2147479760"/>
            <ac:spMk id="3" creationId="{5390E339-3FC8-7D43-824F-D412CEA129A6}"/>
          </ac:spMkLst>
        </pc:spChg>
        <pc:spChg chg="mod">
          <ac:chgData name="Qianhao Dong" userId="64c5aca1-8a34-4312-ad5e-43eec4ba4140" providerId="ADAL" clId="{46E59E50-C6E9-4902-9A29-4AAF8EE49766}" dt="2025-05-24T04:07:20.486" v="6" actId="1076"/>
          <ac:spMkLst>
            <pc:docMk/>
            <pc:sldMk cId="2879929447" sldId="2147479760"/>
            <ac:spMk id="4" creationId="{0B53D313-E83E-55D0-648A-4B71EF97513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5/26/2025 3:06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zh-Han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公司。保留所有权利。MICROSOFT 对本演示文稿中的信息不作任何明示、暗示或法定的保证。</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zh-Han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公司。保留所有权利。MICROSOFT 对本演示文稿中的信息不作任何明示、暗示或法定的保证。</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5/26/2025 3:06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Hans"/>
              <a:t>单击此按钮可编辑主文本样式</a:t>
            </a:r>
          </a:p>
          <a:p>
            <a:pPr lvl="1"/>
            <a:r>
              <a:rPr lang="zh-Hans"/>
              <a:t>第二级</a:t>
            </a:r>
          </a:p>
          <a:p>
            <a:pPr lvl="2"/>
            <a:r>
              <a:rPr lang="zh-Hans"/>
              <a:t>第三级</a:t>
            </a:r>
          </a:p>
          <a:p>
            <a:pPr lvl="3"/>
            <a:r>
              <a:rPr lang="zh-Hans"/>
              <a:t>第四级</a:t>
            </a:r>
          </a:p>
          <a:p>
            <a:pPr lvl="4"/>
            <a:r>
              <a:rPr lang="zh-Hans"/>
              <a:t>第五级</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蓝色和紫色波浪线的特写&#10;&#10;自动生成描述">
            <a:extLst>
              <a:ext uri="{FF2B5EF4-FFF2-40B4-BE49-F238E27FC236}">
                <a16:creationId xmlns:a16="http://schemas.microsoft.com/office/drawing/2014/main" id="{E1084A91-0B84-EDCD-8FE9-351BB584F3D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71504370-5555-EA49-6E65-8EAA7E813233}"/>
              </a:ext>
            </a:extLst>
          </p:cNvPr>
          <p:cNvSpPr>
            <a:spLocks noGrp="1"/>
          </p:cNvSpPr>
          <p:nvPr>
            <p:ph type="body" sz="quarter" idx="10" hasCustomPrompt="1"/>
          </p:nvPr>
        </p:nvSpPr>
        <p:spPr>
          <a:xfrm>
            <a:off x="584200" y="1767007"/>
            <a:ext cx="5703866" cy="1661993"/>
          </a:xfrm>
        </p:spPr>
        <p:txBody>
          <a:bodyPr/>
          <a:lstStyle>
            <a:lvl1pPr marL="0" indent="0">
              <a:buNone/>
              <a:defRPr lang="en-US" sz="5400" b="0" kern="1200" dirty="0">
                <a:solidFill>
                  <a:schemeClr val="tx1"/>
                </a:solidFill>
                <a:latin typeface="+mj-lt"/>
                <a:ea typeface="+mn-ea"/>
                <a:cs typeface="+mn-cs"/>
              </a:defRPr>
            </a:lvl1pPr>
          </a:lstStyle>
          <a:p>
            <a:pPr lvl="0"/>
            <a:r>
              <a:rPr lang="zh-Hans"/>
              <a:t>Lorem ipsum dolor sit</a:t>
            </a:r>
          </a:p>
        </p:txBody>
      </p:sp>
      <p:pic>
        <p:nvPicPr>
          <p:cNvPr id="3" name="MS logo gray - EMF" descr="Microsoft 徽标，灰色文本版本">
            <a:extLst>
              <a:ext uri="{FF2B5EF4-FFF2-40B4-BE49-F238E27FC236}">
                <a16:creationId xmlns:a16="http://schemas.microsoft.com/office/drawing/2014/main" id="{E101E8CD-1495-C4EE-4755-2608CDD729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311"/>
            <a:ext cx="1366440" cy="292608"/>
          </a:xfrm>
          <a:prstGeom prst="rect">
            <a:avLst/>
          </a:prstGeom>
        </p:spPr>
      </p:pic>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FF91-7EF1-1F26-6413-8EE43DE1FCE3}"/>
              </a:ext>
            </a:extLst>
          </p:cNvPr>
          <p:cNvSpPr>
            <a:spLocks noGrp="1"/>
          </p:cNvSpPr>
          <p:nvPr>
            <p:ph type="title" hasCustomPrompt="1"/>
          </p:nvPr>
        </p:nvSpPr>
        <p:spPr>
          <a:xfrm>
            <a:off x="584200" y="4959590"/>
            <a:ext cx="4978400" cy="615553"/>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zh-Hans"/>
              <a:t>Lorem ipsum 疼痛</a:t>
            </a:r>
          </a:p>
        </p:txBody>
      </p:sp>
      <p:sp>
        <p:nvSpPr>
          <p:cNvPr id="5" name="Text Placeholder 4">
            <a:extLst>
              <a:ext uri="{FF2B5EF4-FFF2-40B4-BE49-F238E27FC236}">
                <a16:creationId xmlns:a16="http://schemas.microsoft.com/office/drawing/2014/main" id="{FC269847-FE8A-F400-00E9-CA0C38703F3B}"/>
              </a:ext>
            </a:extLst>
          </p:cNvPr>
          <p:cNvSpPr>
            <a:spLocks noGrp="1"/>
          </p:cNvSpPr>
          <p:nvPr>
            <p:ph type="body" sz="quarter" idx="12" hasCustomPrompt="1"/>
          </p:nvPr>
        </p:nvSpPr>
        <p:spPr>
          <a:xfrm>
            <a:off x="584200" y="582787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zh-Hans"/>
              <a:t>Lorem ipsum dolor sit amet</a:t>
            </a:r>
            <a:endParaRPr lang="en-US"/>
          </a:p>
        </p:txBody>
      </p:sp>
      <p:pic>
        <p:nvPicPr>
          <p:cNvPr id="6" name="MS logo white - EMF" descr="Microsoft 徽标白色文本版本">
            <a:extLst>
              <a:ext uri="{FF2B5EF4-FFF2-40B4-BE49-F238E27FC236}">
                <a16:creationId xmlns:a16="http://schemas.microsoft.com/office/drawing/2014/main" id="{8FF15182-E331-DCE5-1C73-FE3FA1AA09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208"/>
            <a:ext cx="1366245"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3 round images/text - dark">
    <p:bg>
      <p:bgPr>
        <a:solidFill>
          <a:schemeClr val="tx2"/>
        </a:solidFill>
        <a:effectLst/>
      </p:bgPr>
    </p:bg>
    <p:spTree>
      <p:nvGrpSpPr>
        <p:cNvPr id="1" name=""/>
        <p:cNvGrpSpPr/>
        <p:nvPr/>
      </p:nvGrpSpPr>
      <p:grpSpPr>
        <a:xfrm>
          <a:off x="0" y="0"/>
          <a:ext cx="0" cy="0"/>
          <a:chOff x="0" y="0"/>
          <a:chExt cx="0" cy="0"/>
        </a:xfrm>
      </p:grpSpPr>
      <p:sp>
        <p:nvSpPr>
          <p:cNvPr id="16" name="Picture Placeholder" descr="这张照片只是一个 “占位符”。将您的照片拖放到此处，或单击并点按中心以插入照片。">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738664"/>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738664"/>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738664"/>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3" name="Picture Placeholder" descr="这张照片只是一个 “占位符”。将您的照片拖放到此处，或单击并点按中心以插入照片。">
            <a:extLst>
              <a:ext uri="{FF2B5EF4-FFF2-40B4-BE49-F238E27FC236}">
                <a16:creationId xmlns:a16="http://schemas.microsoft.com/office/drawing/2014/main" id="{1CD7D6FA-1719-A79E-EAE1-DBA349CB23FA}"/>
              </a:ext>
            </a:extLst>
          </p:cNvPr>
          <p:cNvSpPr>
            <a:spLocks noGrp="1" noChangeAspect="1"/>
          </p:cNvSpPr>
          <p:nvPr>
            <p:ph type="pic" sz="quarter" idx="19" hasCustomPrompt="1"/>
          </p:nvPr>
        </p:nvSpPr>
        <p:spPr bwMode="ltGray">
          <a:xfrm>
            <a:off x="4933506" y="2286000"/>
            <a:ext cx="2313432" cy="2313432"/>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4" name="Picture Placeholder" descr="这张照片只是一个 “占位符”。将您的照片拖放到此处，或单击并点按中心以插入照片。">
            <a:extLst>
              <a:ext uri="{FF2B5EF4-FFF2-40B4-BE49-F238E27FC236}">
                <a16:creationId xmlns:a16="http://schemas.microsoft.com/office/drawing/2014/main" id="{63542145-93D8-680E-89D6-10B9E52D37E0}"/>
              </a:ext>
            </a:extLst>
          </p:cNvPr>
          <p:cNvSpPr>
            <a:spLocks noGrp="1" noChangeAspect="1"/>
          </p:cNvSpPr>
          <p:nvPr>
            <p:ph type="pic" sz="quarter" idx="20" hasCustomPrompt="1"/>
          </p:nvPr>
        </p:nvSpPr>
        <p:spPr bwMode="ltGray">
          <a:xfrm>
            <a:off x="7834967" y="2286000"/>
            <a:ext cx="2313432" cy="2313432"/>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6" name="Title 1">
            <a:extLst>
              <a:ext uri="{FF2B5EF4-FFF2-40B4-BE49-F238E27FC236}">
                <a16:creationId xmlns:a16="http://schemas.microsoft.com/office/drawing/2014/main" id="{1605E53D-7AC0-960A-378E-BF67CACEB218}"/>
              </a:ext>
            </a:extLst>
          </p:cNvPr>
          <p:cNvSpPr>
            <a:spLocks noGrp="1"/>
          </p:cNvSpPr>
          <p:nvPr>
            <p:ph type="title" hasCustomPrompt="1"/>
          </p:nvPr>
        </p:nvSpPr>
        <p:spPr>
          <a:xfrm>
            <a:off x="594162" y="990597"/>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26647740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4 round images/text - light">
    <p:spTree>
      <p:nvGrpSpPr>
        <p:cNvPr id="1" name=""/>
        <p:cNvGrpSpPr/>
        <p:nvPr/>
      </p:nvGrpSpPr>
      <p:grpSpPr>
        <a:xfrm>
          <a:off x="0" y="0"/>
          <a:ext cx="0" cy="0"/>
          <a:chOff x="0" y="0"/>
          <a:chExt cx="0" cy="0"/>
        </a:xfrm>
      </p:grpSpPr>
      <p:sp>
        <p:nvSpPr>
          <p:cNvPr id="16" name="Picture Placeholder" descr="这张照片只是一个 “占位符”。将您的照片拖放到此处，或单击并点按中心以插入照片。">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738664"/>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738664"/>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738664"/>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738664"/>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4" name="Picture Placeholder" descr="这张照片只是一个 “占位符”。将您的照片拖放到此处，或单击并点按中心以插入照片。">
            <a:extLst>
              <a:ext uri="{FF2B5EF4-FFF2-40B4-BE49-F238E27FC236}">
                <a16:creationId xmlns:a16="http://schemas.microsoft.com/office/drawing/2014/main" id="{F029985C-3AFB-F587-A7DB-738DEF58E4ED}"/>
              </a:ext>
            </a:extLst>
          </p:cNvPr>
          <p:cNvSpPr>
            <a:spLocks noGrp="1" noChangeAspect="1"/>
          </p:cNvSpPr>
          <p:nvPr>
            <p:ph type="pic" sz="quarter" idx="23" hasCustomPrompt="1"/>
          </p:nvPr>
        </p:nvSpPr>
        <p:spPr bwMode="ltGray">
          <a:xfrm>
            <a:off x="3485661"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5" name="Picture Placeholder" descr="这张照片只是一个 “占位符”。将您的照片拖放到此处，或单击并点按中心以插入照片。">
            <a:extLst>
              <a:ext uri="{FF2B5EF4-FFF2-40B4-BE49-F238E27FC236}">
                <a16:creationId xmlns:a16="http://schemas.microsoft.com/office/drawing/2014/main" id="{8807DA10-5502-3891-9D9E-89EEDD82F5F3}"/>
              </a:ext>
            </a:extLst>
          </p:cNvPr>
          <p:cNvSpPr>
            <a:spLocks noGrp="1" noChangeAspect="1"/>
          </p:cNvSpPr>
          <p:nvPr>
            <p:ph type="pic" sz="quarter" idx="24" hasCustomPrompt="1"/>
          </p:nvPr>
        </p:nvSpPr>
        <p:spPr bwMode="ltGray">
          <a:xfrm>
            <a:off x="6387122"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6" name="Picture Placeholder" descr="这张照片只是一个 “占位符”。将您的照片拖放到此处，或单击并点按中心以插入照片。">
            <a:extLst>
              <a:ext uri="{FF2B5EF4-FFF2-40B4-BE49-F238E27FC236}">
                <a16:creationId xmlns:a16="http://schemas.microsoft.com/office/drawing/2014/main" id="{1A49B88A-2F2C-C227-EDED-DECE8A82FDDD}"/>
              </a:ext>
            </a:extLst>
          </p:cNvPr>
          <p:cNvSpPr>
            <a:spLocks noGrp="1" noChangeAspect="1"/>
          </p:cNvSpPr>
          <p:nvPr>
            <p:ph type="pic" sz="quarter" idx="25" hasCustomPrompt="1"/>
          </p:nvPr>
        </p:nvSpPr>
        <p:spPr bwMode="ltGray">
          <a:xfrm>
            <a:off x="9288584"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8" name="Title 1">
            <a:extLst>
              <a:ext uri="{FF2B5EF4-FFF2-40B4-BE49-F238E27FC236}">
                <a16:creationId xmlns:a16="http://schemas.microsoft.com/office/drawing/2014/main" id="{7D624F15-6CD7-3E67-AC30-FF4C14934D5B}"/>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4 round images/text - dark">
    <p:bg>
      <p:bgPr>
        <a:solidFill>
          <a:schemeClr val="tx2"/>
        </a:solidFill>
        <a:effectLst/>
      </p:bgPr>
    </p:bg>
    <p:spTree>
      <p:nvGrpSpPr>
        <p:cNvPr id="1" name=""/>
        <p:cNvGrpSpPr/>
        <p:nvPr/>
      </p:nvGrpSpPr>
      <p:grpSpPr>
        <a:xfrm>
          <a:off x="0" y="0"/>
          <a:ext cx="0" cy="0"/>
          <a:chOff x="0" y="0"/>
          <a:chExt cx="0" cy="0"/>
        </a:xfrm>
      </p:grpSpPr>
      <p:sp>
        <p:nvSpPr>
          <p:cNvPr id="16" name="Picture Placeholder" descr="这张照片只是一个 “占位符”。将您的照片拖放到此处，或单击并点按中心以插入照片。">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738664"/>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738664"/>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738664"/>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738664"/>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4" name="Picture Placeholder" descr="这张照片只是一个 “占位符”。将您的照片拖放到此处，或单击并点按中心以插入照片。">
            <a:extLst>
              <a:ext uri="{FF2B5EF4-FFF2-40B4-BE49-F238E27FC236}">
                <a16:creationId xmlns:a16="http://schemas.microsoft.com/office/drawing/2014/main" id="{F029985C-3AFB-F587-A7DB-738DEF58E4ED}"/>
              </a:ext>
            </a:extLst>
          </p:cNvPr>
          <p:cNvSpPr>
            <a:spLocks noGrp="1" noChangeAspect="1"/>
          </p:cNvSpPr>
          <p:nvPr>
            <p:ph type="pic" sz="quarter" idx="23" hasCustomPrompt="1"/>
          </p:nvPr>
        </p:nvSpPr>
        <p:spPr bwMode="ltGray">
          <a:xfrm>
            <a:off x="3485661" y="2286000"/>
            <a:ext cx="2313432" cy="2313432"/>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5" name="Picture Placeholder" descr="这张照片只是一个 “占位符”。将您的照片拖放到此处，或单击并点按中心以插入照片。">
            <a:extLst>
              <a:ext uri="{FF2B5EF4-FFF2-40B4-BE49-F238E27FC236}">
                <a16:creationId xmlns:a16="http://schemas.microsoft.com/office/drawing/2014/main" id="{8807DA10-5502-3891-9D9E-89EEDD82F5F3}"/>
              </a:ext>
            </a:extLst>
          </p:cNvPr>
          <p:cNvSpPr>
            <a:spLocks noGrp="1" noChangeAspect="1"/>
          </p:cNvSpPr>
          <p:nvPr>
            <p:ph type="pic" sz="quarter" idx="24" hasCustomPrompt="1"/>
          </p:nvPr>
        </p:nvSpPr>
        <p:spPr bwMode="ltGray">
          <a:xfrm>
            <a:off x="6387122" y="2286000"/>
            <a:ext cx="2313432" cy="2313432"/>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6" name="Picture Placeholder" descr="这张照片只是一个 “占位符”。将您的照片拖放到此处，或单击并点按中心以插入照片。">
            <a:extLst>
              <a:ext uri="{FF2B5EF4-FFF2-40B4-BE49-F238E27FC236}">
                <a16:creationId xmlns:a16="http://schemas.microsoft.com/office/drawing/2014/main" id="{1A49B88A-2F2C-C227-EDED-DECE8A82FDDD}"/>
              </a:ext>
            </a:extLst>
          </p:cNvPr>
          <p:cNvSpPr>
            <a:spLocks noGrp="1" noChangeAspect="1"/>
          </p:cNvSpPr>
          <p:nvPr>
            <p:ph type="pic" sz="quarter" idx="25" hasCustomPrompt="1"/>
          </p:nvPr>
        </p:nvSpPr>
        <p:spPr bwMode="ltGray">
          <a:xfrm>
            <a:off x="9288584" y="2286000"/>
            <a:ext cx="2313432" cy="2313432"/>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8" name="Title 1">
            <a:extLst>
              <a:ext uri="{FF2B5EF4-FFF2-40B4-BE49-F238E27FC236}">
                <a16:creationId xmlns:a16="http://schemas.microsoft.com/office/drawing/2014/main" id="{7D624F15-6CD7-3E67-AC30-FF4C14934D5B}"/>
              </a:ext>
            </a:extLst>
          </p:cNvPr>
          <p:cNvSpPr>
            <a:spLocks noGrp="1"/>
          </p:cNvSpPr>
          <p:nvPr>
            <p:ph type="title" hasCustomPrompt="1"/>
          </p:nvPr>
        </p:nvSpPr>
        <p:spPr>
          <a:xfrm>
            <a:off x="594162" y="990597"/>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21027674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5 round images/text - light">
    <p:spTree>
      <p:nvGrpSpPr>
        <p:cNvPr id="1" name=""/>
        <p:cNvGrpSpPr/>
        <p:nvPr/>
      </p:nvGrpSpPr>
      <p:grpSpPr>
        <a:xfrm>
          <a:off x="0" y="0"/>
          <a:ext cx="0" cy="0"/>
          <a:chOff x="0" y="0"/>
          <a:chExt cx="0" cy="0"/>
        </a:xfrm>
      </p:grpSpPr>
      <p:sp>
        <p:nvSpPr>
          <p:cNvPr id="16" name="Picture Placeholder" descr="这张照片只是一个 “占位符”。将您的照片拖放到此处，或单击并点按中心以插入照片。">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4" name="Picture Placeholder" descr="这张照片只是一个 “占位符”。将您的照片拖放到此处，或单击并点按中心以插入照片。">
            <a:extLst>
              <a:ext uri="{FF2B5EF4-FFF2-40B4-BE49-F238E27FC236}">
                <a16:creationId xmlns:a16="http://schemas.microsoft.com/office/drawing/2014/main" id="{E5D7969A-8773-9EDF-DC92-BA9D58D551B5}"/>
              </a:ext>
            </a:extLst>
          </p:cNvPr>
          <p:cNvSpPr>
            <a:spLocks noGrp="1" noChangeAspect="1"/>
          </p:cNvSpPr>
          <p:nvPr>
            <p:ph type="pic" sz="quarter" idx="25" hasCustomPrompt="1"/>
          </p:nvPr>
        </p:nvSpPr>
        <p:spPr bwMode="ltGray">
          <a:xfrm>
            <a:off x="2899508" y="2286000"/>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5" name="Picture Placeholder" descr="这张照片只是一个 “占位符”。将您的照片拖放到此处，或单击并点按中心以插入照片。">
            <a:extLst>
              <a:ext uri="{FF2B5EF4-FFF2-40B4-BE49-F238E27FC236}">
                <a16:creationId xmlns:a16="http://schemas.microsoft.com/office/drawing/2014/main" id="{7A7A879F-00F3-4924-BB38-7BFCD8D11923}"/>
              </a:ext>
            </a:extLst>
          </p:cNvPr>
          <p:cNvSpPr>
            <a:spLocks noGrp="1" noChangeAspect="1"/>
          </p:cNvSpPr>
          <p:nvPr>
            <p:ph type="pic" sz="quarter" idx="26" hasCustomPrompt="1"/>
          </p:nvPr>
        </p:nvSpPr>
        <p:spPr bwMode="ltGray">
          <a:xfrm>
            <a:off x="5226539" y="2286000"/>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6" name="Picture Placeholder" descr="这张照片只是一个 “占位符”。将您的照片拖放到此处，或单击并点按中心以插入照片。">
            <a:extLst>
              <a:ext uri="{FF2B5EF4-FFF2-40B4-BE49-F238E27FC236}">
                <a16:creationId xmlns:a16="http://schemas.microsoft.com/office/drawing/2014/main" id="{268E3DAE-9F49-F1CB-B401-ABA19A65E4C9}"/>
              </a:ext>
            </a:extLst>
          </p:cNvPr>
          <p:cNvSpPr>
            <a:spLocks noGrp="1" noChangeAspect="1"/>
          </p:cNvSpPr>
          <p:nvPr>
            <p:ph type="pic" sz="quarter" idx="27" hasCustomPrompt="1"/>
          </p:nvPr>
        </p:nvSpPr>
        <p:spPr bwMode="ltGray">
          <a:xfrm>
            <a:off x="7541847" y="2286000"/>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7" name="Picture Placeholder" descr="这张照片只是一个 “占位符”。将您的照片拖放到此处，或单击并点按中心以插入照片。">
            <a:extLst>
              <a:ext uri="{FF2B5EF4-FFF2-40B4-BE49-F238E27FC236}">
                <a16:creationId xmlns:a16="http://schemas.microsoft.com/office/drawing/2014/main" id="{314182EE-8ADB-21BC-4705-6FDE85A7D5C5}"/>
              </a:ext>
            </a:extLst>
          </p:cNvPr>
          <p:cNvSpPr>
            <a:spLocks noGrp="1" noChangeAspect="1"/>
          </p:cNvSpPr>
          <p:nvPr>
            <p:ph type="pic" sz="quarter" idx="28" hasCustomPrompt="1"/>
          </p:nvPr>
        </p:nvSpPr>
        <p:spPr bwMode="ltGray">
          <a:xfrm>
            <a:off x="9863016" y="2286000"/>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9" name="Title 1">
            <a:extLst>
              <a:ext uri="{FF2B5EF4-FFF2-40B4-BE49-F238E27FC236}">
                <a16:creationId xmlns:a16="http://schemas.microsoft.com/office/drawing/2014/main" id="{C121F7F2-283D-1D39-FFE5-F8F20679E25B}"/>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5 round images/text - dark">
    <p:bg>
      <p:bgPr>
        <a:solidFill>
          <a:schemeClr val="tx2"/>
        </a:solidFill>
        <a:effectLst/>
      </p:bgPr>
    </p:bg>
    <p:spTree>
      <p:nvGrpSpPr>
        <p:cNvPr id="1" name=""/>
        <p:cNvGrpSpPr/>
        <p:nvPr/>
      </p:nvGrpSpPr>
      <p:grpSpPr>
        <a:xfrm>
          <a:off x="0" y="0"/>
          <a:ext cx="0" cy="0"/>
          <a:chOff x="0" y="0"/>
          <a:chExt cx="0" cy="0"/>
        </a:xfrm>
      </p:grpSpPr>
      <p:sp>
        <p:nvSpPr>
          <p:cNvPr id="16" name="Picture Placeholder" descr="这张照片只是一个 “占位符”。将您的照片拖放到此处，或单击并点按中心以插入照片。">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4" name="Picture Placeholder" descr="这张照片只是一个 “占位符”。将您的照片拖放到此处，或单击并点按中心以插入照片。">
            <a:extLst>
              <a:ext uri="{FF2B5EF4-FFF2-40B4-BE49-F238E27FC236}">
                <a16:creationId xmlns:a16="http://schemas.microsoft.com/office/drawing/2014/main" id="{E5D7969A-8773-9EDF-DC92-BA9D58D551B5}"/>
              </a:ext>
            </a:extLst>
          </p:cNvPr>
          <p:cNvSpPr>
            <a:spLocks noGrp="1" noChangeAspect="1"/>
          </p:cNvSpPr>
          <p:nvPr>
            <p:ph type="pic" sz="quarter" idx="25" hasCustomPrompt="1"/>
          </p:nvPr>
        </p:nvSpPr>
        <p:spPr bwMode="ltGray">
          <a:xfrm>
            <a:off x="2899508" y="2286000"/>
            <a:ext cx="1737360" cy="1737360"/>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5" name="Picture Placeholder" descr="这张照片只是一个 “占位符”。将您的照片拖放到此处，或单击并点按中心以插入照片。">
            <a:extLst>
              <a:ext uri="{FF2B5EF4-FFF2-40B4-BE49-F238E27FC236}">
                <a16:creationId xmlns:a16="http://schemas.microsoft.com/office/drawing/2014/main" id="{7A7A879F-00F3-4924-BB38-7BFCD8D11923}"/>
              </a:ext>
            </a:extLst>
          </p:cNvPr>
          <p:cNvSpPr>
            <a:spLocks noGrp="1" noChangeAspect="1"/>
          </p:cNvSpPr>
          <p:nvPr>
            <p:ph type="pic" sz="quarter" idx="26" hasCustomPrompt="1"/>
          </p:nvPr>
        </p:nvSpPr>
        <p:spPr bwMode="ltGray">
          <a:xfrm>
            <a:off x="5226539" y="2286000"/>
            <a:ext cx="1737360" cy="1737360"/>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6" name="Picture Placeholder" descr="这张照片只是一个 “占位符”。将您的照片拖放到此处，或单击并点按中心以插入照片。">
            <a:extLst>
              <a:ext uri="{FF2B5EF4-FFF2-40B4-BE49-F238E27FC236}">
                <a16:creationId xmlns:a16="http://schemas.microsoft.com/office/drawing/2014/main" id="{268E3DAE-9F49-F1CB-B401-ABA19A65E4C9}"/>
              </a:ext>
            </a:extLst>
          </p:cNvPr>
          <p:cNvSpPr>
            <a:spLocks noGrp="1" noChangeAspect="1"/>
          </p:cNvSpPr>
          <p:nvPr>
            <p:ph type="pic" sz="quarter" idx="27" hasCustomPrompt="1"/>
          </p:nvPr>
        </p:nvSpPr>
        <p:spPr bwMode="ltGray">
          <a:xfrm>
            <a:off x="7541847" y="2286000"/>
            <a:ext cx="1737360" cy="1737360"/>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7" name="Picture Placeholder" descr="这张照片只是一个 “占位符”。将您的照片拖放到此处，或单击并点按中心以插入照片。">
            <a:extLst>
              <a:ext uri="{FF2B5EF4-FFF2-40B4-BE49-F238E27FC236}">
                <a16:creationId xmlns:a16="http://schemas.microsoft.com/office/drawing/2014/main" id="{314182EE-8ADB-21BC-4705-6FDE85A7D5C5}"/>
              </a:ext>
            </a:extLst>
          </p:cNvPr>
          <p:cNvSpPr>
            <a:spLocks noGrp="1" noChangeAspect="1"/>
          </p:cNvSpPr>
          <p:nvPr>
            <p:ph type="pic" sz="quarter" idx="28" hasCustomPrompt="1"/>
          </p:nvPr>
        </p:nvSpPr>
        <p:spPr bwMode="ltGray">
          <a:xfrm>
            <a:off x="9863016" y="2286000"/>
            <a:ext cx="1737360" cy="1737360"/>
          </a:xfrm>
          <a:prstGeom prst="ellipse">
            <a:avLst/>
          </a:prstGeom>
          <a:solidFill>
            <a:schemeClr val="bg1"/>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9" name="Title 1">
            <a:extLst>
              <a:ext uri="{FF2B5EF4-FFF2-40B4-BE49-F238E27FC236}">
                <a16:creationId xmlns:a16="http://schemas.microsoft.com/office/drawing/2014/main" id="{C121F7F2-283D-1D39-FFE5-F8F20679E25B}"/>
              </a:ext>
            </a:extLst>
          </p:cNvPr>
          <p:cNvSpPr>
            <a:spLocks noGrp="1"/>
          </p:cNvSpPr>
          <p:nvPr>
            <p:ph type="title" hasCustomPrompt="1"/>
          </p:nvPr>
        </p:nvSpPr>
        <p:spPr>
          <a:xfrm>
            <a:off x="594162" y="990597"/>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37181291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quote - light">
    <p:bg>
      <p:bgPr>
        <a:solidFill>
          <a:schemeClr val="tx2"/>
        </a:solidFill>
        <a:effectLst/>
      </p:bgPr>
    </p:bg>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2"/>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0" marR="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400" b="1" kern="1200" spc="0" baseline="0" dirty="0">
                <a:solidFill>
                  <a:schemeClr val="tx1"/>
                </a:solidFill>
                <a:latin typeface="+mn-lt"/>
                <a:ea typeface="+mn-ea"/>
                <a:cs typeface="Segoe UI" panose="020B0502040204020203" pitchFamily="34" charset="0"/>
              </a:defRPr>
            </a:lvl1pPr>
          </a:lstStyle>
          <a:p>
            <a:pPr marL="228600" lvl="0" indent="-228600" algn="ctr"/>
            <a:r>
              <a:rPr lang="zh-Hans"/>
              <a:t>单击以插入照片</a:t>
            </a:r>
          </a:p>
        </p:txBody>
      </p:sp>
      <p:sp>
        <p:nvSpPr>
          <p:cNvPr id="10" name="Freeform: Shape 9">
            <a:extLst>
              <a:ext uri="{FF2B5EF4-FFF2-40B4-BE49-F238E27FC236}">
                <a16:creationId xmlns:a16="http://schemas.microsoft.com/office/drawing/2014/main" id="{52A3F807-DEFB-6026-D7BD-82284EB7FB76}"/>
              </a:ext>
            </a:extLst>
          </p:cNvPr>
          <p:cNvSpPr/>
          <p:nvPr/>
        </p:nvSpPr>
        <p:spPr>
          <a:xfrm>
            <a:off x="58204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bg1"/>
          </a:solidFill>
          <a:ln w="6117" cap="flat">
            <a:noFill/>
            <a:prstDash val="solid"/>
            <a:miter/>
          </a:ln>
        </p:spPr>
        <p:txBody>
          <a:bodyPr rtlCol="0" anchor="ctr"/>
          <a:lstStyle/>
          <a:p>
            <a:endParaRPr lang="en-US">
              <a:solidFill>
                <a:schemeClr val="bg1"/>
              </a:solidFill>
            </a:endParaRPr>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zh-Hans"/>
              <a:t>Lorem ipsum dolor sit amet</a:t>
            </a:r>
            <a:endParaRPr lang="en-US"/>
          </a:p>
        </p:txBody>
      </p:sp>
      <p:sp>
        <p:nvSpPr>
          <p:cNvPr id="2" name="Text Placeholder 11">
            <a:extLst>
              <a:ext uri="{FF2B5EF4-FFF2-40B4-BE49-F238E27FC236}">
                <a16:creationId xmlns:a16="http://schemas.microsoft.com/office/drawing/2014/main" id="{30C5F5B9-50D7-3561-498F-9E6FA8014D19}"/>
              </a:ext>
            </a:extLst>
          </p:cNvPr>
          <p:cNvSpPr>
            <a:spLocks noGrp="1"/>
          </p:cNvSpPr>
          <p:nvPr>
            <p:ph type="body" sz="quarter" idx="17" hasCustomPrompt="1"/>
          </p:nvPr>
        </p:nvSpPr>
        <p:spPr>
          <a:xfrm>
            <a:off x="1509699" y="2696798"/>
            <a:ext cx="4885201" cy="1231106"/>
          </a:xfrm>
        </p:spPr>
        <p:txBody>
          <a:bodyPr anchor="t"/>
          <a:lstStyle>
            <a:lvl1pPr marL="0" indent="0">
              <a:spcBef>
                <a:spcPts val="0"/>
              </a:spcBef>
              <a:buNone/>
              <a:defRPr sz="2000">
                <a:solidFill>
                  <a:schemeClr val="bg1"/>
                </a:solidFill>
                <a:latin typeface="+mj-lt"/>
              </a:defRPr>
            </a:lvl1pPr>
          </a:lstStyle>
          <a:p>
            <a:pPr lvl="0"/>
            <a:r>
              <a:rPr lang="zh-Hans"/>
              <a:t>Lorem ipsum dolor sit amet， consectetur adipiscing elit.Donec pretium， turpis vel varius consectetur， risus nibh ultricies nulla， non commodo dui enim quis diam. </a:t>
            </a:r>
          </a:p>
        </p:txBody>
      </p:sp>
      <p:sp>
        <p:nvSpPr>
          <p:cNvPr id="6" name="Text Placeholder 4">
            <a:extLst>
              <a:ext uri="{FF2B5EF4-FFF2-40B4-BE49-F238E27FC236}">
                <a16:creationId xmlns:a16="http://schemas.microsoft.com/office/drawing/2014/main" id="{D9DE693D-643E-FCF9-E83C-D0983D43C936}"/>
              </a:ext>
            </a:extLst>
          </p:cNvPr>
          <p:cNvSpPr>
            <a:spLocks noGrp="1"/>
          </p:cNvSpPr>
          <p:nvPr>
            <p:ph type="body" sz="quarter" idx="12" hasCustomPrompt="1"/>
          </p:nvPr>
        </p:nvSpPr>
        <p:spPr>
          <a:xfrm>
            <a:off x="1509699" y="4303986"/>
            <a:ext cx="4885201"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zh-Hans"/>
              <a:t>Lorem ipsum dolor sit amet</a:t>
            </a:r>
            <a:endParaRPr lang="en-US"/>
          </a:p>
        </p:txBody>
      </p:sp>
    </p:spTree>
    <p:extLst>
      <p:ext uri="{BB962C8B-B14F-4D97-AF65-F5344CB8AC3E}">
        <p14:creationId xmlns:p14="http://schemas.microsoft.com/office/powerpoint/2010/main" val="306672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quote - dark">
    <p:bg>
      <p:bgPr>
        <a:solidFill>
          <a:schemeClr val="bg2"/>
        </a:solidFill>
        <a:effectLst/>
      </p:bgPr>
    </p:bg>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2"/>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0" marR="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400" b="1" kern="1200" spc="0" baseline="0" dirty="0">
                <a:solidFill>
                  <a:schemeClr val="tx1"/>
                </a:solidFill>
                <a:latin typeface="+mn-lt"/>
                <a:ea typeface="+mn-ea"/>
                <a:cs typeface="Segoe UI" panose="020B0502040204020203" pitchFamily="34" charset="0"/>
              </a:defRPr>
            </a:lvl1pPr>
          </a:lstStyle>
          <a:p>
            <a:pPr marL="228600" lvl="0" indent="-228600" algn="ctr"/>
            <a:r>
              <a:rPr lang="zh-Hans"/>
              <a:t>单击以插入照片</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885201" cy="1231106"/>
          </a:xfrm>
        </p:spPr>
        <p:txBody>
          <a:bodyPr anchor="t"/>
          <a:lstStyle>
            <a:lvl1pPr marL="0" indent="0">
              <a:spcBef>
                <a:spcPts val="0"/>
              </a:spcBef>
              <a:buNone/>
              <a:defRPr sz="2000">
                <a:solidFill>
                  <a:schemeClr val="tx1"/>
                </a:solidFill>
                <a:latin typeface="+mj-lt"/>
              </a:defRPr>
            </a:lvl1pPr>
          </a:lstStyle>
          <a:p>
            <a:pPr lvl="0"/>
            <a:r>
              <a:rPr lang="zh-Hans"/>
              <a:t>Lorem ipsum dolor sit amet， consectetur adipiscing elit.Donec pretium， turpis vel varius consectetur， risus nibh ultricies nulla， non commodo dui enim quis diam. </a:t>
            </a:r>
          </a:p>
        </p:txBody>
      </p:sp>
      <p:sp>
        <p:nvSpPr>
          <p:cNvPr id="10" name="Freeform: Shape 9">
            <a:extLst>
              <a:ext uri="{FF2B5EF4-FFF2-40B4-BE49-F238E27FC236}">
                <a16:creationId xmlns:a16="http://schemas.microsoft.com/office/drawing/2014/main" id="{52A3F807-DEFB-6026-D7BD-82284EB7FB76}"/>
              </a:ext>
            </a:extLst>
          </p:cNvPr>
          <p:cNvSpPr/>
          <p:nvPr/>
        </p:nvSpPr>
        <p:spPr>
          <a:xfrm>
            <a:off x="58204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303986"/>
            <a:ext cx="4885201"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zh-Hans"/>
              <a:t>Lorem ipsum dolor sit 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text/screenshot - ligh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5E4CD63-68E9-4709-3857-4D98F320E8F5}"/>
              </a:ext>
              <a:ext uri="{C183D7F6-B498-43B3-948B-1728B52AA6E4}">
                <adec:decorative xmlns:adec="http://schemas.microsoft.com/office/drawing/2017/decorative" val="1"/>
              </a:ext>
            </a:extLst>
          </p:cNvPr>
          <p:cNvGrpSpPr/>
          <p:nvPr userDrawn="1"/>
        </p:nvGrpSpPr>
        <p:grpSpPr>
          <a:xfrm rot="3808352">
            <a:off x="5924061" y="261368"/>
            <a:ext cx="6078313" cy="6296825"/>
            <a:chOff x="2542107" y="366208"/>
            <a:chExt cx="9057695" cy="8622500"/>
          </a:xfrm>
        </p:grpSpPr>
        <p:sp>
          <p:nvSpPr>
            <p:cNvPr id="14" name="Rectangle 13">
              <a:extLst>
                <a:ext uri="{FF2B5EF4-FFF2-40B4-BE49-F238E27FC236}">
                  <a16:creationId xmlns:a16="http://schemas.microsoft.com/office/drawing/2014/main" id="{87D479B2-F49A-51E5-EDC0-67761529F82F}"/>
                </a:ext>
              </a:extLst>
            </p:cNvPr>
            <p:cNvSpPr/>
            <p:nvPr/>
          </p:nvSpPr>
          <p:spPr bwMode="auto">
            <a:xfrm>
              <a:off x="2542107" y="2546615"/>
              <a:ext cx="8232184" cy="6442093"/>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B0153A9F-7127-2F3C-42AD-5FD5C4C6A84B}"/>
                </a:ext>
              </a:extLst>
            </p:cNvPr>
            <p:cNvSpPr/>
            <p:nvPr/>
          </p:nvSpPr>
          <p:spPr bwMode="auto">
            <a:xfrm>
              <a:off x="4547754" y="366208"/>
              <a:ext cx="7052048" cy="559115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96000" y="1711364"/>
            <a:ext cx="6095999" cy="3435271"/>
          </a:xfrm>
          <a:blipFill>
            <a:blip r:embed="rId2" cstate="email">
              <a:extLst>
                <a:ext uri="{28A0092B-C50C-407E-A947-70E740481C1C}">
                  <a14:useLocalDpi xmlns:a14="http://schemas.microsoft.com/office/drawing/2010/main"/>
                </a:ext>
              </a:extLst>
            </a:blip>
            <a:stretch>
              <a:fillRect/>
            </a:stretch>
          </a:blipFill>
          <a:effectLst>
            <a:outerShdw blurRad="254000" dist="127000" dir="2700000" sx="99000" sy="99000" algn="ctr" rotWithShape="0">
              <a:srgbClr val="000000">
                <a:alpha val="12875"/>
              </a:srgbClr>
            </a:outerShdw>
          </a:effectLst>
        </p:spPr>
        <p:txBody>
          <a:bodyPr lIns="731520" rIns="731520" bIns="1097280" anchor="ctr" anchorCtr="0">
            <a:normAutofit/>
          </a:bodyPr>
          <a:lstStyle>
            <a:lvl1pPr marL="0" marR="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400" b="1" kern="1200" spc="0" baseline="0" dirty="0">
                <a:solidFill>
                  <a:schemeClr val="tx1"/>
                </a:solidFill>
                <a:latin typeface="+mn-lt"/>
                <a:ea typeface="+mn-ea"/>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2" name="Title 2">
            <a:extLst>
              <a:ext uri="{FF2B5EF4-FFF2-40B4-BE49-F238E27FC236}">
                <a16:creationId xmlns:a16="http://schemas.microsoft.com/office/drawing/2014/main" id="{4E0EFC8A-B154-C5C8-0ECE-F3A714F4E27B}"/>
              </a:ext>
            </a:extLst>
          </p:cNvPr>
          <p:cNvSpPr>
            <a:spLocks noGrp="1"/>
          </p:cNvSpPr>
          <p:nvPr>
            <p:ph type="title" hasCustomPrompt="1"/>
          </p:nvPr>
        </p:nvSpPr>
        <p:spPr>
          <a:xfrm>
            <a:off x="588263" y="2641132"/>
            <a:ext cx="4158362" cy="553998"/>
          </a:xfrm>
        </p:spPr>
        <p:txBody>
          <a:bodyPr anchor="b"/>
          <a:lstStyle>
            <a:lvl1pPr>
              <a:defRPr>
                <a:solidFill>
                  <a:schemeClr val="tx1"/>
                </a:solidFill>
              </a:defRPr>
            </a:lvl1pPr>
          </a:lstStyle>
          <a:p>
            <a:r>
              <a:rPr lang="zh-Hans"/>
              <a:t>Lorem ipsum 疼痛</a:t>
            </a:r>
          </a:p>
        </p:txBody>
      </p:sp>
      <p:sp>
        <p:nvSpPr>
          <p:cNvPr id="5" name="Text Placeholder 3">
            <a:extLst>
              <a:ext uri="{FF2B5EF4-FFF2-40B4-BE49-F238E27FC236}">
                <a16:creationId xmlns:a16="http://schemas.microsoft.com/office/drawing/2014/main" id="{34835F73-5B53-21A3-020B-0F0EF40A8F4F}"/>
              </a:ext>
            </a:extLst>
          </p:cNvPr>
          <p:cNvSpPr>
            <a:spLocks noGrp="1"/>
          </p:cNvSpPr>
          <p:nvPr>
            <p:ph type="body" sz="quarter" idx="11" hasCustomPrompt="1"/>
          </p:nvPr>
        </p:nvSpPr>
        <p:spPr>
          <a:xfrm>
            <a:off x="584200" y="3330654"/>
            <a:ext cx="4158361" cy="492443"/>
          </a:xfrm>
        </p:spPr>
        <p:txBody>
          <a:bodyPr/>
          <a:lstStyle>
            <a:lvl1pPr marL="0" indent="0">
              <a:buNone/>
              <a:defRPr sz="16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elit.Donec pretium， turpis el varius.</a:t>
            </a:r>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text/screenshot - dark">
    <p:bg>
      <p:bgPr>
        <a:solidFill>
          <a:schemeClr val="tx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0A0966E-EE03-A536-109E-C8A619114739}"/>
              </a:ext>
              <a:ext uri="{C183D7F6-B498-43B3-948B-1728B52AA6E4}">
                <adec:decorative xmlns:adec="http://schemas.microsoft.com/office/drawing/2017/decorative" val="1"/>
              </a:ext>
            </a:extLst>
          </p:cNvPr>
          <p:cNvGrpSpPr/>
          <p:nvPr userDrawn="1"/>
        </p:nvGrpSpPr>
        <p:grpSpPr>
          <a:xfrm rot="3808352">
            <a:off x="5982490" y="-1019437"/>
            <a:ext cx="7393270" cy="8389576"/>
            <a:chOff x="2013476" y="-2486816"/>
            <a:chExt cx="11017198" cy="11488191"/>
          </a:xfrm>
        </p:grpSpPr>
        <p:sp>
          <p:nvSpPr>
            <p:cNvPr id="9" name="Rectangle 8">
              <a:extLst>
                <a:ext uri="{FF2B5EF4-FFF2-40B4-BE49-F238E27FC236}">
                  <a16:creationId xmlns:a16="http://schemas.microsoft.com/office/drawing/2014/main" id="{F6A1BDB8-94AB-4D98-432E-8032C98A35C8}"/>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DC71446-6E97-666F-6C87-B55459F89BFC}"/>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FA17561-E691-6992-AB42-A3C87A28191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96000" y="1711364"/>
            <a:ext cx="6096000" cy="3435272"/>
          </a:xfrm>
          <a:blipFill>
            <a:blip r:embed="rId2" cstate="email">
              <a:extLst>
                <a:ext uri="{28A0092B-C50C-407E-A947-70E740481C1C}">
                  <a14:useLocalDpi xmlns:a14="http://schemas.microsoft.com/office/drawing/2010/main"/>
                </a:ext>
              </a:extLst>
            </a:blip>
            <a:stretch>
              <a:fillRect/>
            </a:stretch>
          </a:blipFill>
          <a:effectLst>
            <a:outerShdw blurRad="254000" dist="127000" dir="2700000" sx="99000" sy="99000" algn="ctr" rotWithShape="0">
              <a:srgbClr val="000000">
                <a:alpha val="12875"/>
              </a:srgbClr>
            </a:outerShdw>
          </a:effectLst>
        </p:spPr>
        <p:txBody>
          <a:bodyPr vert="horz" wrap="square" lIns="731520" tIns="0" rIns="731520" bIns="1097280" rtlCol="0" anchor="ctr" anchorCtr="0">
            <a:normAutofit/>
          </a:bodyPr>
          <a:lstStyle>
            <a:lvl1pPr>
              <a:defRPr lang="en-US" sz="1400" b="1" dirty="0"/>
            </a:lvl1pPr>
          </a:lstStyle>
          <a:p>
            <a:pPr marL="0" lvl="0" indent="0" algn="ctr">
              <a:buFont typeface="Arial" panose="020B0604020202020204" pitchFamily="34" charset="0"/>
              <a:buNone/>
            </a:pPr>
            <a:r>
              <a:rPr lang="zh-Hans"/>
              <a:t>将您的照片拖放到这里，或者 </a:t>
            </a:r>
            <a:br>
              <a:rPr lang="en-US"/>
            </a:br>
            <a:r>
              <a:rPr lang="zh-Hans"/>
              <a:t>点击或点击下面的图标以插入</a:t>
            </a:r>
          </a:p>
        </p:txBody>
      </p:sp>
      <p:sp>
        <p:nvSpPr>
          <p:cNvPr id="2" name="Title 2">
            <a:extLst>
              <a:ext uri="{FF2B5EF4-FFF2-40B4-BE49-F238E27FC236}">
                <a16:creationId xmlns:a16="http://schemas.microsoft.com/office/drawing/2014/main" id="{4E0EFC8A-B154-C5C8-0ECE-F3A714F4E27B}"/>
              </a:ext>
            </a:extLst>
          </p:cNvPr>
          <p:cNvSpPr>
            <a:spLocks noGrp="1"/>
          </p:cNvSpPr>
          <p:nvPr>
            <p:ph type="title" hasCustomPrompt="1"/>
          </p:nvPr>
        </p:nvSpPr>
        <p:spPr>
          <a:xfrm>
            <a:off x="588263" y="2617536"/>
            <a:ext cx="4158362" cy="553998"/>
          </a:xfrm>
        </p:spPr>
        <p:txBody>
          <a:bodyPr anchor="b"/>
          <a:lstStyle>
            <a:lvl1pPr>
              <a:defRPr>
                <a:solidFill>
                  <a:schemeClr val="bg1"/>
                </a:solidFill>
              </a:defRPr>
            </a:lvl1pPr>
          </a:lstStyle>
          <a:p>
            <a:r>
              <a:rPr lang="zh-Hans"/>
              <a:t>Lorem ipsum 疼痛</a:t>
            </a:r>
          </a:p>
        </p:txBody>
      </p:sp>
      <p:sp>
        <p:nvSpPr>
          <p:cNvPr id="5" name="Text Placeholder 3">
            <a:extLst>
              <a:ext uri="{FF2B5EF4-FFF2-40B4-BE49-F238E27FC236}">
                <a16:creationId xmlns:a16="http://schemas.microsoft.com/office/drawing/2014/main" id="{34835F73-5B53-21A3-020B-0F0EF40A8F4F}"/>
              </a:ext>
            </a:extLst>
          </p:cNvPr>
          <p:cNvSpPr>
            <a:spLocks noGrp="1"/>
          </p:cNvSpPr>
          <p:nvPr>
            <p:ph type="body" sz="quarter" idx="11" hasCustomPrompt="1"/>
          </p:nvPr>
        </p:nvSpPr>
        <p:spPr>
          <a:xfrm>
            <a:off x="584201" y="3307058"/>
            <a:ext cx="4158362" cy="492443"/>
          </a:xfrm>
        </p:spPr>
        <p:txBody>
          <a:bodyPr/>
          <a:lstStyle>
            <a:lvl1pPr marL="0" indent="0">
              <a:buNone/>
              <a:defRPr sz="16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elit.Donec pretium， turpis el varius.</a:t>
            </a:r>
          </a:p>
        </p:txBody>
      </p:sp>
    </p:spTree>
    <p:extLst>
      <p:ext uri="{BB962C8B-B14F-4D97-AF65-F5344CB8AC3E}">
        <p14:creationId xmlns:p14="http://schemas.microsoft.com/office/powerpoint/2010/main" val="39055016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 title/subhead/bullets/image - light">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A59222-D17D-8485-2389-48298E62796A}"/>
              </a:ext>
              <a:ext uri="{C183D7F6-B498-43B3-948B-1728B52AA6E4}">
                <adec:decorative xmlns:adec="http://schemas.microsoft.com/office/drawing/2017/decorative" val="1"/>
              </a:ext>
            </a:extLst>
          </p:cNvPr>
          <p:cNvGrpSpPr/>
          <p:nvPr userDrawn="1"/>
        </p:nvGrpSpPr>
        <p:grpSpPr>
          <a:xfrm rot="3808352">
            <a:off x="5924061" y="261368"/>
            <a:ext cx="6078313" cy="6296825"/>
            <a:chOff x="2542107" y="366208"/>
            <a:chExt cx="9057695" cy="8622500"/>
          </a:xfrm>
        </p:grpSpPr>
        <p:sp>
          <p:nvSpPr>
            <p:cNvPr id="8" name="Rectangle 7">
              <a:extLst>
                <a:ext uri="{FF2B5EF4-FFF2-40B4-BE49-F238E27FC236}">
                  <a16:creationId xmlns:a16="http://schemas.microsoft.com/office/drawing/2014/main" id="{F4AF6BA3-0628-3D6A-1C74-FCBA66BCAE92}"/>
                </a:ext>
              </a:extLst>
            </p:cNvPr>
            <p:cNvSpPr/>
            <p:nvPr/>
          </p:nvSpPr>
          <p:spPr bwMode="auto">
            <a:xfrm>
              <a:off x="2542107" y="2546615"/>
              <a:ext cx="8232184" cy="6442093"/>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DDFE0E12-E07A-93CE-67F3-606E22523BFF}"/>
                </a:ext>
              </a:extLst>
            </p:cNvPr>
            <p:cNvSpPr/>
            <p:nvPr/>
          </p:nvSpPr>
          <p:spPr bwMode="auto">
            <a:xfrm>
              <a:off x="4547754" y="366208"/>
              <a:ext cx="7052048" cy="559115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060C3A6E-72A2-C206-504B-854393EC5A61}"/>
              </a:ext>
            </a:extLst>
          </p:cNvPr>
          <p:cNvSpPr>
            <a:spLocks noGrp="1"/>
          </p:cNvSpPr>
          <p:nvPr>
            <p:ph type="body" sz="quarter" idx="19" hasCustomPrompt="1"/>
          </p:nvPr>
        </p:nvSpPr>
        <p:spPr>
          <a:xfrm>
            <a:off x="590811" y="534888"/>
            <a:ext cx="2291061" cy="308795"/>
          </a:xfrm>
          <a:prstGeom prst="roundRect">
            <a:avLst>
              <a:gd name="adj" fmla="val 50000"/>
            </a:avLst>
          </a:prstGeom>
          <a:gradFill flip="none" rotWithShape="1">
            <a:gsLst>
              <a:gs pos="41000">
                <a:schemeClr val="accent2"/>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1100" b="1" i="0" u="none" strike="noStrike" kern="0" cap="none" normalizeH="0" dirty="0" smtClean="0">
                <a:ln w="3175">
                  <a:noFill/>
                </a:ln>
                <a:solidFill>
                  <a:schemeClr val="bg1"/>
                </a:solidFill>
                <a:effectLst/>
                <a:uLnTx/>
                <a:uFillTx/>
                <a:latin typeface="Segoe UI"/>
                <a:cs typeface="Segoe UI Semibold" panose="020B0702040204020203" pitchFamily="34" charset="0"/>
              </a:defRPr>
            </a:lvl1pPr>
            <a:lvl2pPr>
              <a:defRPr lang="en-US" sz="1765" dirty="0" smtClean="0">
                <a:solidFill>
                  <a:schemeClr val="lt1"/>
                </a:solidFill>
              </a:defRPr>
            </a:lvl2pPr>
            <a:lvl3pPr>
              <a:defRPr lang="en-US" sz="1765" dirty="0" smtClean="0">
                <a:solidFill>
                  <a:schemeClr val="lt1"/>
                </a:solidFill>
              </a:defRPr>
            </a:lvl3pPr>
            <a:lvl4pPr>
              <a:defRPr lang="en-US" sz="1765" dirty="0" smtClean="0">
                <a:solidFill>
                  <a:schemeClr val="lt1"/>
                </a:solidFill>
              </a:defRPr>
            </a:lvl4pPr>
            <a:lvl5pPr>
              <a:defRPr lang="en-US" sz="1765" dirty="0">
                <a:solidFill>
                  <a:schemeClr val="lt1"/>
                </a:solidFill>
              </a:defRPr>
            </a:lvl5pPr>
          </a:lstStyle>
          <a:p>
            <a:pPr marL="228600" lvl="0" indent="-228600" algn="ctr" defTabSz="914400" fontAlgn="base">
              <a:spcBef>
                <a:spcPct val="0"/>
              </a:spcBef>
              <a:spcAft>
                <a:spcPct val="0"/>
              </a:spcAft>
              <a:buSzTx/>
            </a:pPr>
            <a:r>
              <a:rPr lang="zh-Hans"/>
              <a:t>点击编辑</a:t>
            </a:r>
          </a:p>
        </p:txBody>
      </p:sp>
      <p:sp>
        <p:nvSpPr>
          <p:cNvPr id="26" name="Rounded Rectangle 2">
            <a:extLst>
              <a:ext uri="{FF2B5EF4-FFF2-40B4-BE49-F238E27FC236}">
                <a16:creationId xmlns:a16="http://schemas.microsoft.com/office/drawing/2014/main" id="{AE562148-FCCD-8987-0407-DAF75D29706F}"/>
              </a:ext>
              <a:ext uri="{C183D7F6-B498-43B3-948B-1728B52AA6E4}">
                <adec:decorative xmlns:adec="http://schemas.microsoft.com/office/drawing/2017/decorative" val="1"/>
              </a:ext>
            </a:extLst>
          </p:cNvPr>
          <p:cNvSpPr/>
          <p:nvPr/>
        </p:nvSpPr>
        <p:spPr bwMode="auto">
          <a:xfrm>
            <a:off x="6177777" y="1638661"/>
            <a:ext cx="6014224" cy="3481947"/>
          </a:xfrm>
          <a:prstGeom prst="roundRect">
            <a:avLst>
              <a:gd name="adj" fmla="val 1979"/>
            </a:avLst>
          </a:prstGeom>
          <a:solidFill>
            <a:srgbClr val="1B1A19"/>
          </a:solidFill>
          <a:ln w="381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298650" y="1753155"/>
            <a:ext cx="5772478" cy="3252958"/>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marR="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400" b="1" kern="1200" spc="0" baseline="0" dirty="0">
                <a:solidFill>
                  <a:schemeClr val="tx1"/>
                </a:solidFill>
                <a:latin typeface="+mn-lt"/>
                <a:ea typeface="+mn-ea"/>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3" name="Text Placeholder 11">
            <a:extLst>
              <a:ext uri="{FF2B5EF4-FFF2-40B4-BE49-F238E27FC236}">
                <a16:creationId xmlns:a16="http://schemas.microsoft.com/office/drawing/2014/main" id="{63FDE37B-A18F-5374-C21D-F94401CD0C33}"/>
              </a:ext>
            </a:extLst>
          </p:cNvPr>
          <p:cNvSpPr>
            <a:spLocks noGrp="1"/>
          </p:cNvSpPr>
          <p:nvPr>
            <p:ph type="body" sz="quarter" idx="18" hasCustomPrompt="1"/>
          </p:nvPr>
        </p:nvSpPr>
        <p:spPr>
          <a:xfrm>
            <a:off x="590811" y="6114402"/>
            <a:ext cx="5212080" cy="215444"/>
          </a:xfrm>
          <a:noFill/>
        </p:spPr>
        <p:txBody>
          <a:bodyPr wrap="square">
            <a:spAutoFit/>
          </a:bodyPr>
          <a:lstStyle>
            <a:lvl1pPr marL="0" indent="0">
              <a:buNone/>
              <a:defRPr lang="en-US" sz="1400">
                <a:ln w="3175">
                  <a:noFill/>
                </a:ln>
                <a:solidFill>
                  <a:schemeClr val="accent1">
                    <a:lumMod val="75000"/>
                  </a:schemeClr>
                </a:solidFill>
                <a:latin typeface="+mj-lt"/>
              </a:defRPr>
            </a:lvl1pPr>
          </a:lstStyle>
          <a:p>
            <a:pPr marL="0" lvl="0">
              <a:spcBef>
                <a:spcPct val="0"/>
              </a:spcBef>
            </a:pPr>
            <a:r>
              <a:rPr lang="zh-Hans"/>
              <a:t>Lorem ipsum dolor sit amet</a:t>
            </a:r>
            <a:endParaRPr lang="en-US"/>
          </a:p>
        </p:txBody>
      </p:sp>
      <p:sp>
        <p:nvSpPr>
          <p:cNvPr id="4" name="Text Placeholder 11">
            <a:extLst>
              <a:ext uri="{FF2B5EF4-FFF2-40B4-BE49-F238E27FC236}">
                <a16:creationId xmlns:a16="http://schemas.microsoft.com/office/drawing/2014/main" id="{6B075246-D6E0-FCE3-B0F7-422C23B692B8}"/>
              </a:ext>
            </a:extLst>
          </p:cNvPr>
          <p:cNvSpPr>
            <a:spLocks noGrp="1"/>
          </p:cNvSpPr>
          <p:nvPr>
            <p:ph type="body" sz="quarter" idx="16" hasCustomPrompt="1"/>
          </p:nvPr>
        </p:nvSpPr>
        <p:spPr>
          <a:xfrm>
            <a:off x="584200" y="2190699"/>
            <a:ext cx="4509576"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5" name="Text Placeholder 7">
            <a:extLst>
              <a:ext uri="{FF2B5EF4-FFF2-40B4-BE49-F238E27FC236}">
                <a16:creationId xmlns:a16="http://schemas.microsoft.com/office/drawing/2014/main" id="{662D951B-6D1B-0864-A049-19DF8174C877}"/>
              </a:ext>
            </a:extLst>
          </p:cNvPr>
          <p:cNvSpPr>
            <a:spLocks noGrp="1"/>
          </p:cNvSpPr>
          <p:nvPr>
            <p:ph type="body" sz="quarter" idx="14" hasCustomPrompt="1"/>
          </p:nvPr>
        </p:nvSpPr>
        <p:spPr>
          <a:xfrm>
            <a:off x="584200" y="2802442"/>
            <a:ext cx="4509576" cy="991041"/>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600" dirty="0">
                <a:solidFill>
                  <a:schemeClr val="tx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a:t>
            </a:r>
            <a:endParaRPr lang="en-US"/>
          </a:p>
          <a:p>
            <a:pPr marL="141288" lvl="0" indent="-141288"/>
            <a:r>
              <a:rPr lang="zh-Hans"/>
              <a:t>Lorem ipsum dolor sit amet</a:t>
            </a:r>
            <a:endParaRPr lang="en-US"/>
          </a:p>
          <a:p>
            <a:pPr marL="141288" lvl="0" indent="-141288"/>
            <a:r>
              <a:rPr lang="zh-Hans"/>
              <a:t>Lorem ipsum dolor sit amet</a:t>
            </a:r>
            <a:endParaRPr lang="en-US"/>
          </a:p>
        </p:txBody>
      </p:sp>
      <p:sp>
        <p:nvSpPr>
          <p:cNvPr id="7" name="Title 1">
            <a:extLst>
              <a:ext uri="{FF2B5EF4-FFF2-40B4-BE49-F238E27FC236}">
                <a16:creationId xmlns:a16="http://schemas.microsoft.com/office/drawing/2014/main" id="{6D310CCD-D810-4A26-F693-2FAE2539B619}"/>
              </a:ext>
            </a:extLst>
          </p:cNvPr>
          <p:cNvSpPr>
            <a:spLocks noGrp="1"/>
          </p:cNvSpPr>
          <p:nvPr>
            <p:ph type="title" hasCustomPrompt="1"/>
          </p:nvPr>
        </p:nvSpPr>
        <p:spPr>
          <a:xfrm>
            <a:off x="570677" y="1174452"/>
            <a:ext cx="4523099" cy="553998"/>
          </a:xfrm>
        </p:spPr>
        <p:txBody>
          <a:bodyPr/>
          <a:lstStyle>
            <a:lvl1pPr>
              <a:defRPr>
                <a:solidFill>
                  <a:schemeClr val="tx1"/>
                </a:solidFill>
              </a:defRPr>
            </a:lvl1pPr>
          </a:lstStyle>
          <a:p>
            <a:r>
              <a:rPr lang="zh-Hans"/>
              <a:t>Lorem ipsum dolor sit</a:t>
            </a:r>
          </a:p>
        </p:txBody>
      </p:sp>
    </p:spTree>
    <p:extLst>
      <p:ext uri="{BB962C8B-B14F-4D97-AF65-F5344CB8AC3E}">
        <p14:creationId xmlns:p14="http://schemas.microsoft.com/office/powerpoint/2010/main" val="17212653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ondary Titl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E8E14-67A5-1579-EE9A-C68E0F2F6F47}"/>
              </a:ext>
            </a:extLst>
          </p:cNvPr>
          <p:cNvSpPr>
            <a:spLocks noGrp="1"/>
          </p:cNvSpPr>
          <p:nvPr>
            <p:ph type="title" hasCustomPrompt="1"/>
          </p:nvPr>
        </p:nvSpPr>
        <p:spPr>
          <a:xfrm>
            <a:off x="584200" y="2872964"/>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zh-Hans"/>
              <a:t>Lorem ipsum dolor sit amet</a:t>
            </a:r>
            <a:endParaRPr lang="en-US"/>
          </a:p>
        </p:txBody>
      </p:sp>
      <p:sp>
        <p:nvSpPr>
          <p:cNvPr id="3" name="Text Placeholder 4">
            <a:extLst>
              <a:ext uri="{FF2B5EF4-FFF2-40B4-BE49-F238E27FC236}">
                <a16:creationId xmlns:a16="http://schemas.microsoft.com/office/drawing/2014/main" id="{B44BC06A-8D43-1699-08D3-DC2EF1D0EF9D}"/>
              </a:ext>
            </a:extLst>
          </p:cNvPr>
          <p:cNvSpPr>
            <a:spLocks noGrp="1"/>
          </p:cNvSpPr>
          <p:nvPr>
            <p:ph type="body" sz="quarter" idx="12" hasCustomPrompt="1"/>
          </p:nvPr>
        </p:nvSpPr>
        <p:spPr>
          <a:xfrm>
            <a:off x="584200" y="37241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zh-Hans"/>
              <a:t>Lorem ipsum dolor sit amet， consectetur adipiscing elit</a:t>
            </a:r>
            <a:endParaRPr lang="en-US"/>
          </a:p>
        </p:txBody>
      </p:sp>
      <p:pic>
        <p:nvPicPr>
          <p:cNvPr id="4" name="MS logo gray - EMF" descr="Microsoft 徽标，灰色文本版本">
            <a:extLst>
              <a:ext uri="{FF2B5EF4-FFF2-40B4-BE49-F238E27FC236}">
                <a16:creationId xmlns:a16="http://schemas.microsoft.com/office/drawing/2014/main" id="{CD45073C-17E1-4FA3-A46F-45E5888546C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21311"/>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 title/subhead/bullets/image - dark">
    <p:bg>
      <p:bgPr>
        <a:solidFill>
          <a:schemeClr val="tx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B2FC335-627C-FC45-974C-22405F56AAD0}"/>
              </a:ext>
              <a:ext uri="{C183D7F6-B498-43B3-948B-1728B52AA6E4}">
                <adec:decorative xmlns:adec="http://schemas.microsoft.com/office/drawing/2017/decorative" val="1"/>
              </a:ext>
            </a:extLst>
          </p:cNvPr>
          <p:cNvGrpSpPr/>
          <p:nvPr userDrawn="1"/>
        </p:nvGrpSpPr>
        <p:grpSpPr>
          <a:xfrm rot="3808352">
            <a:off x="5982490" y="-1019437"/>
            <a:ext cx="7393270" cy="8389576"/>
            <a:chOff x="2013476" y="-2486816"/>
            <a:chExt cx="11017198" cy="11488191"/>
          </a:xfrm>
        </p:grpSpPr>
        <p:sp>
          <p:nvSpPr>
            <p:cNvPr id="19" name="Rectangle 18">
              <a:extLst>
                <a:ext uri="{FF2B5EF4-FFF2-40B4-BE49-F238E27FC236}">
                  <a16:creationId xmlns:a16="http://schemas.microsoft.com/office/drawing/2014/main" id="{9120FD5C-233F-87AC-F5EE-06A93A861693}"/>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370CEEB-63FC-1E9E-73BA-361EFEFC37B0}"/>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ECDBA67-F3B2-F0D0-24C6-607044BB7F85}"/>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6" name="Rounded Rectangle 2">
            <a:extLst>
              <a:ext uri="{FF2B5EF4-FFF2-40B4-BE49-F238E27FC236}">
                <a16:creationId xmlns:a16="http://schemas.microsoft.com/office/drawing/2014/main" id="{AE562148-FCCD-8987-0407-DAF75D29706F}"/>
              </a:ext>
              <a:ext uri="{C183D7F6-B498-43B3-948B-1728B52AA6E4}">
                <adec:decorative xmlns:adec="http://schemas.microsoft.com/office/drawing/2017/decorative" val="1"/>
              </a:ext>
            </a:extLst>
          </p:cNvPr>
          <p:cNvSpPr/>
          <p:nvPr/>
        </p:nvSpPr>
        <p:spPr bwMode="auto">
          <a:xfrm>
            <a:off x="6177777" y="1638661"/>
            <a:ext cx="6014224" cy="3481947"/>
          </a:xfrm>
          <a:prstGeom prst="roundRect">
            <a:avLst>
              <a:gd name="adj" fmla="val 1979"/>
            </a:avLst>
          </a:prstGeom>
          <a:solidFill>
            <a:srgbClr val="1B1A19"/>
          </a:solidFill>
          <a:ln w="381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298650" y="1753155"/>
            <a:ext cx="5772478" cy="3252958"/>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1400" b="1">
                <a:solidFill>
                  <a:schemeClr val="tx1"/>
                </a:solidFill>
                <a:latin typeface="+mn-lt"/>
              </a:defRPr>
            </a:lvl1pPr>
          </a:lstStyle>
          <a:p>
            <a:r>
              <a:rPr lang="zh-Hans"/>
              <a:t>将您的照片拖放到这里，或者 </a:t>
            </a:r>
            <a:br>
              <a:rPr lang="en-US"/>
            </a:br>
            <a:r>
              <a:rPr lang="zh-Hans"/>
              <a:t>点击或点击下面的图标以插入</a:t>
            </a:r>
          </a:p>
        </p:txBody>
      </p:sp>
      <p:sp>
        <p:nvSpPr>
          <p:cNvPr id="4" name="Text Placeholder 5">
            <a:extLst>
              <a:ext uri="{FF2B5EF4-FFF2-40B4-BE49-F238E27FC236}">
                <a16:creationId xmlns:a16="http://schemas.microsoft.com/office/drawing/2014/main" id="{7ECA0498-299E-E23F-C85B-C56B1CFF5361}"/>
              </a:ext>
            </a:extLst>
          </p:cNvPr>
          <p:cNvSpPr>
            <a:spLocks noGrp="1"/>
          </p:cNvSpPr>
          <p:nvPr>
            <p:ph type="body" sz="quarter" idx="19" hasCustomPrompt="1"/>
          </p:nvPr>
        </p:nvSpPr>
        <p:spPr>
          <a:xfrm>
            <a:off x="590811" y="534888"/>
            <a:ext cx="2291061" cy="308795"/>
          </a:xfrm>
          <a:prstGeom prst="roundRect">
            <a:avLst>
              <a:gd name="adj" fmla="val 50000"/>
            </a:avLst>
          </a:prstGeom>
          <a:gradFill flip="none" rotWithShape="1">
            <a:gsLst>
              <a:gs pos="41000">
                <a:schemeClr val="accent2"/>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1100" b="1" i="0" u="none" strike="noStrike" kern="0" cap="none" normalizeH="0" dirty="0" smtClean="0">
                <a:ln w="3175">
                  <a:noFill/>
                </a:ln>
                <a:solidFill>
                  <a:schemeClr val="bg1"/>
                </a:solidFill>
                <a:effectLst/>
                <a:uLnTx/>
                <a:uFillTx/>
                <a:latin typeface="Segoe UI"/>
                <a:cs typeface="Segoe UI Semibold" panose="020B0702040204020203" pitchFamily="34" charset="0"/>
              </a:defRPr>
            </a:lvl1pPr>
            <a:lvl2pPr>
              <a:defRPr lang="en-US" sz="1765" dirty="0" smtClean="0">
                <a:solidFill>
                  <a:schemeClr val="lt1"/>
                </a:solidFill>
              </a:defRPr>
            </a:lvl2pPr>
            <a:lvl3pPr>
              <a:defRPr lang="en-US" sz="1765" dirty="0" smtClean="0">
                <a:solidFill>
                  <a:schemeClr val="lt1"/>
                </a:solidFill>
              </a:defRPr>
            </a:lvl3pPr>
            <a:lvl4pPr>
              <a:defRPr lang="en-US" sz="1765" dirty="0" smtClean="0">
                <a:solidFill>
                  <a:schemeClr val="lt1"/>
                </a:solidFill>
              </a:defRPr>
            </a:lvl4pPr>
            <a:lvl5pPr>
              <a:defRPr lang="en-US" sz="1765" dirty="0">
                <a:solidFill>
                  <a:schemeClr val="lt1"/>
                </a:solidFill>
              </a:defRPr>
            </a:lvl5pPr>
          </a:lstStyle>
          <a:p>
            <a:pPr marL="228600" lvl="0" indent="-228600" algn="ctr" defTabSz="914400" fontAlgn="base">
              <a:spcBef>
                <a:spcPct val="0"/>
              </a:spcBef>
              <a:spcAft>
                <a:spcPct val="0"/>
              </a:spcAft>
              <a:buSzTx/>
            </a:pPr>
            <a:r>
              <a:rPr lang="zh-Hans"/>
              <a:t>点击编辑</a:t>
            </a:r>
          </a:p>
        </p:txBody>
      </p:sp>
      <p:sp>
        <p:nvSpPr>
          <p:cNvPr id="5" name="Text Placeholder 11">
            <a:extLst>
              <a:ext uri="{FF2B5EF4-FFF2-40B4-BE49-F238E27FC236}">
                <a16:creationId xmlns:a16="http://schemas.microsoft.com/office/drawing/2014/main" id="{21D41955-126D-C84A-895E-0357B5BBB49B}"/>
              </a:ext>
            </a:extLst>
          </p:cNvPr>
          <p:cNvSpPr>
            <a:spLocks noGrp="1"/>
          </p:cNvSpPr>
          <p:nvPr>
            <p:ph type="body" sz="quarter" idx="18" hasCustomPrompt="1"/>
          </p:nvPr>
        </p:nvSpPr>
        <p:spPr>
          <a:xfrm>
            <a:off x="590811" y="6114402"/>
            <a:ext cx="5212080" cy="215444"/>
          </a:xfrm>
          <a:noFill/>
        </p:spPr>
        <p:txBody>
          <a:bodyPr wrap="square">
            <a:spAutoFit/>
          </a:bodyPr>
          <a:lstStyle>
            <a:lvl1pPr marL="0" indent="0">
              <a:buNone/>
              <a:defRPr lang="en-US" sz="1400">
                <a:ln w="3175">
                  <a:noFill/>
                </a:ln>
                <a:solidFill>
                  <a:schemeClr val="accent1"/>
                </a:solidFill>
                <a:latin typeface="+mj-lt"/>
              </a:defRPr>
            </a:lvl1pPr>
          </a:lstStyle>
          <a:p>
            <a:pPr marL="0" lvl="0">
              <a:spcBef>
                <a:spcPct val="0"/>
              </a:spcBef>
            </a:pPr>
            <a:r>
              <a:rPr lang="zh-Hans"/>
              <a:t>Lorem ipsum dolor sit amet</a:t>
            </a:r>
            <a:endParaRPr lang="en-US"/>
          </a:p>
        </p:txBody>
      </p:sp>
      <p:sp>
        <p:nvSpPr>
          <p:cNvPr id="7" name="Text Placeholder 11">
            <a:extLst>
              <a:ext uri="{FF2B5EF4-FFF2-40B4-BE49-F238E27FC236}">
                <a16:creationId xmlns:a16="http://schemas.microsoft.com/office/drawing/2014/main" id="{CAF843BC-20B5-FE0F-AA13-29B399C600DC}"/>
              </a:ext>
            </a:extLst>
          </p:cNvPr>
          <p:cNvSpPr>
            <a:spLocks noGrp="1"/>
          </p:cNvSpPr>
          <p:nvPr>
            <p:ph type="body" sz="quarter" idx="16" hasCustomPrompt="1"/>
          </p:nvPr>
        </p:nvSpPr>
        <p:spPr>
          <a:xfrm>
            <a:off x="584200" y="2190699"/>
            <a:ext cx="4509576" cy="307777"/>
          </a:xfrm>
        </p:spPr>
        <p:txBody>
          <a:bodyPr anchor="t"/>
          <a:lstStyle>
            <a:lvl1pPr marL="0" indent="0">
              <a:spcBef>
                <a:spcPts val="0"/>
              </a:spcBef>
              <a:buNone/>
              <a:defRPr sz="2000" b="0">
                <a:solidFill>
                  <a:schemeClr val="accent1"/>
                </a:solidFill>
                <a:latin typeface="+mj-lt"/>
              </a:defRPr>
            </a:lvl1pPr>
          </a:lstStyle>
          <a:p>
            <a:pPr lvl="0"/>
            <a:r>
              <a:rPr lang="zh-Hans"/>
              <a:t>Lorem ipsum dolor sit amet</a:t>
            </a:r>
            <a:endParaRPr lang="en-US"/>
          </a:p>
        </p:txBody>
      </p:sp>
      <p:sp>
        <p:nvSpPr>
          <p:cNvPr id="8" name="Text Placeholder 7">
            <a:extLst>
              <a:ext uri="{FF2B5EF4-FFF2-40B4-BE49-F238E27FC236}">
                <a16:creationId xmlns:a16="http://schemas.microsoft.com/office/drawing/2014/main" id="{41823F54-8810-FC6F-10F7-C7461A4C5C97}"/>
              </a:ext>
            </a:extLst>
          </p:cNvPr>
          <p:cNvSpPr>
            <a:spLocks noGrp="1"/>
          </p:cNvSpPr>
          <p:nvPr>
            <p:ph type="body" sz="quarter" idx="14" hasCustomPrompt="1"/>
          </p:nvPr>
        </p:nvSpPr>
        <p:spPr>
          <a:xfrm>
            <a:off x="584200" y="2802442"/>
            <a:ext cx="4509576" cy="991041"/>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600" dirty="0">
                <a:solidFill>
                  <a:schemeClr val="bg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a:t>
            </a:r>
            <a:endParaRPr lang="en-US"/>
          </a:p>
          <a:p>
            <a:pPr marL="141288" lvl="0" indent="-141288"/>
            <a:r>
              <a:rPr lang="zh-Hans"/>
              <a:t>Lorem ipsum dolor sit amet</a:t>
            </a:r>
            <a:endParaRPr lang="en-US"/>
          </a:p>
          <a:p>
            <a:pPr marL="141288" lvl="0" indent="-141288"/>
            <a:r>
              <a:rPr lang="zh-Hans"/>
              <a:t>Lorem ipsum dolor sit amet</a:t>
            </a:r>
            <a:endParaRPr lang="en-US"/>
          </a:p>
        </p:txBody>
      </p:sp>
      <p:sp>
        <p:nvSpPr>
          <p:cNvPr id="9" name="Title 1">
            <a:extLst>
              <a:ext uri="{FF2B5EF4-FFF2-40B4-BE49-F238E27FC236}">
                <a16:creationId xmlns:a16="http://schemas.microsoft.com/office/drawing/2014/main" id="{6F41C9ED-F35D-FD6C-0995-1FD66FF8F0CF}"/>
              </a:ext>
            </a:extLst>
          </p:cNvPr>
          <p:cNvSpPr>
            <a:spLocks noGrp="1"/>
          </p:cNvSpPr>
          <p:nvPr>
            <p:ph type="title" hasCustomPrompt="1"/>
          </p:nvPr>
        </p:nvSpPr>
        <p:spPr>
          <a:xfrm>
            <a:off x="570677" y="1174452"/>
            <a:ext cx="4523099" cy="553998"/>
          </a:xfrm>
        </p:spPr>
        <p:txBody>
          <a:bodyPr/>
          <a:lstStyle>
            <a:lvl1pPr>
              <a:defRPr>
                <a:solidFill>
                  <a:schemeClr val="bg1"/>
                </a:solidFill>
              </a:defRPr>
            </a:lvl1pPr>
          </a:lstStyle>
          <a:p>
            <a:r>
              <a:rPr lang="zh-Hans"/>
              <a:t>Lorem ipsum dolor sit</a:t>
            </a:r>
          </a:p>
        </p:txBody>
      </p:sp>
    </p:spTree>
    <p:extLst>
      <p:ext uri="{BB962C8B-B14F-4D97-AF65-F5344CB8AC3E}">
        <p14:creationId xmlns:p14="http://schemas.microsoft.com/office/powerpoint/2010/main" val="419803731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2 - light">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A59222-D17D-8485-2389-48298E62796A}"/>
              </a:ext>
              <a:ext uri="{C183D7F6-B498-43B3-948B-1728B52AA6E4}">
                <adec:decorative xmlns:adec="http://schemas.microsoft.com/office/drawing/2017/decorative" val="1"/>
              </a:ext>
            </a:extLst>
          </p:cNvPr>
          <p:cNvGrpSpPr/>
          <p:nvPr userDrawn="1"/>
        </p:nvGrpSpPr>
        <p:grpSpPr>
          <a:xfrm rot="3808352">
            <a:off x="873436" y="-1515132"/>
            <a:ext cx="9537398" cy="9880262"/>
            <a:chOff x="2542107" y="366208"/>
            <a:chExt cx="9057695" cy="8622500"/>
          </a:xfrm>
        </p:grpSpPr>
        <p:sp>
          <p:nvSpPr>
            <p:cNvPr id="8" name="Rectangle 7">
              <a:extLst>
                <a:ext uri="{FF2B5EF4-FFF2-40B4-BE49-F238E27FC236}">
                  <a16:creationId xmlns:a16="http://schemas.microsoft.com/office/drawing/2014/main" id="{F4AF6BA3-0628-3D6A-1C74-FCBA66BCAE92}"/>
                </a:ext>
              </a:extLst>
            </p:cNvPr>
            <p:cNvSpPr/>
            <p:nvPr/>
          </p:nvSpPr>
          <p:spPr bwMode="auto">
            <a:xfrm>
              <a:off x="2542107" y="2546615"/>
              <a:ext cx="8232184" cy="6442093"/>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DDFE0E12-E07A-93CE-67F3-606E22523BFF}"/>
                </a:ext>
              </a:extLst>
            </p:cNvPr>
            <p:cNvSpPr/>
            <p:nvPr/>
          </p:nvSpPr>
          <p:spPr bwMode="auto">
            <a:xfrm>
              <a:off x="4547754" y="366208"/>
              <a:ext cx="7052048" cy="559115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6" name="Rounded Rectangle 2">
            <a:extLst>
              <a:ext uri="{FF2B5EF4-FFF2-40B4-BE49-F238E27FC236}">
                <a16:creationId xmlns:a16="http://schemas.microsoft.com/office/drawing/2014/main" id="{AE562148-FCCD-8987-0407-DAF75D29706F}"/>
              </a:ext>
              <a:ext uri="{C183D7F6-B498-43B3-948B-1728B52AA6E4}">
                <adec:decorative xmlns:adec="http://schemas.microsoft.com/office/drawing/2017/decorative" val="1"/>
              </a:ext>
            </a:extLst>
          </p:cNvPr>
          <p:cNvSpPr/>
          <p:nvPr/>
        </p:nvSpPr>
        <p:spPr bwMode="auto">
          <a:xfrm>
            <a:off x="844550" y="517409"/>
            <a:ext cx="10191750" cy="5815185"/>
          </a:xfrm>
          <a:prstGeom prst="roundRect">
            <a:avLst>
              <a:gd name="adj" fmla="val 1979"/>
            </a:avLst>
          </a:prstGeom>
          <a:solidFill>
            <a:srgbClr val="1B1A19"/>
          </a:solidFill>
          <a:ln w="381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957724" y="618508"/>
            <a:ext cx="9960422" cy="561298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marR="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400" b="1" kern="1200" spc="0" baseline="0" dirty="0">
                <a:solidFill>
                  <a:schemeClr val="tx1"/>
                </a:solidFill>
                <a:latin typeface="+mn-lt"/>
                <a:ea typeface="+mn-ea"/>
                <a:cs typeface="Segoe UI" panose="020B0502040204020203" pitchFamily="34" charset="0"/>
              </a:defRPr>
            </a:lvl1pPr>
          </a:lstStyle>
          <a:p>
            <a:r>
              <a:rPr lang="zh-Hans"/>
              <a:t>将您的照片拖放到这里，或者 </a:t>
            </a:r>
            <a:br>
              <a:rPr lang="en-US"/>
            </a:br>
            <a:r>
              <a:rPr lang="zh-Hans"/>
              <a:t>点击或点击下面的图标以插入</a:t>
            </a:r>
          </a:p>
        </p:txBody>
      </p:sp>
    </p:spTree>
    <p:extLst>
      <p:ext uri="{BB962C8B-B14F-4D97-AF65-F5344CB8AC3E}">
        <p14:creationId xmlns:p14="http://schemas.microsoft.com/office/powerpoint/2010/main" val="192937044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2 - dark">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458054" y="-4147342"/>
            <a:ext cx="12189344" cy="15081018"/>
            <a:chOff x="1763378" y="-4282258"/>
            <a:chExt cx="12688294" cy="14425490"/>
          </a:xfrm>
        </p:grpSpPr>
        <p:sp>
          <p:nvSpPr>
            <p:cNvPr id="4" name="Rectangle 3">
              <a:extLst>
                <a:ext uri="{FF2B5EF4-FFF2-40B4-BE49-F238E27FC236}">
                  <a16:creationId xmlns:a16="http://schemas.microsoft.com/office/drawing/2014/main" id="{E25F6769-C11A-17F0-3ED2-2596E90EA3C1}"/>
                </a:ext>
              </a:extLst>
            </p:cNvPr>
            <p:cNvSpPr/>
            <p:nvPr/>
          </p:nvSpPr>
          <p:spPr bwMode="auto">
            <a:xfrm>
              <a:off x="3075739" y="-4282258"/>
              <a:ext cx="11375933" cy="9019316"/>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63378" y="1180851"/>
              <a:ext cx="11452796" cy="896238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6" name="Rounded Rectangle 2">
            <a:extLst>
              <a:ext uri="{FF2B5EF4-FFF2-40B4-BE49-F238E27FC236}">
                <a16:creationId xmlns:a16="http://schemas.microsoft.com/office/drawing/2014/main" id="{AE562148-FCCD-8987-0407-DAF75D29706F}"/>
              </a:ext>
              <a:ext uri="{C183D7F6-B498-43B3-948B-1728B52AA6E4}">
                <adec:decorative xmlns:adec="http://schemas.microsoft.com/office/drawing/2017/decorative" val="1"/>
              </a:ext>
            </a:extLst>
          </p:cNvPr>
          <p:cNvSpPr/>
          <p:nvPr/>
        </p:nvSpPr>
        <p:spPr bwMode="auto">
          <a:xfrm>
            <a:off x="844550" y="517409"/>
            <a:ext cx="10191750" cy="5815185"/>
          </a:xfrm>
          <a:prstGeom prst="roundRect">
            <a:avLst>
              <a:gd name="adj" fmla="val 1979"/>
            </a:avLst>
          </a:prstGeom>
          <a:solidFill>
            <a:srgbClr val="1B1A19"/>
          </a:solidFill>
          <a:ln w="381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957724" y="618508"/>
            <a:ext cx="9960422" cy="561298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marR="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400" b="1" kern="1200" spc="0" baseline="0" dirty="0">
                <a:solidFill>
                  <a:schemeClr val="tx1"/>
                </a:solidFill>
                <a:latin typeface="+mn-lt"/>
                <a:ea typeface="+mn-ea"/>
                <a:cs typeface="Segoe UI" panose="020B0502040204020203" pitchFamily="34" charset="0"/>
              </a:defRPr>
            </a:lvl1pPr>
          </a:lstStyle>
          <a:p>
            <a:r>
              <a:rPr lang="zh-Hans"/>
              <a:t>将您的照片拖放到这里，或者 </a:t>
            </a:r>
            <a:br>
              <a:rPr lang="en-US"/>
            </a:br>
            <a:r>
              <a:rPr lang="zh-Hans"/>
              <a:t>点击或点击下面的图标以插入</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solidFill>
            <a:schemeClr val="tx2"/>
          </a:solidFill>
        </p:spPr>
        <p:txBody>
          <a:bodyPr lIns="585216" tIns="91440" bIns="45720" anchor="t"/>
          <a:lstStyle>
            <a:lvl1pPr marL="0" indent="0" algn="l">
              <a:buNone/>
              <a:defRPr sz="1999">
                <a:solidFill>
                  <a:srgbClr val="FFFFFF"/>
                </a:solidFill>
                <a:latin typeface="+mj-lt"/>
              </a:defRPr>
            </a:lvl1pPr>
          </a:lstStyle>
          <a:p>
            <a:pPr lvl="0"/>
            <a:r>
              <a:rPr lang="zh-Hans"/>
              <a:t>点击输入标题</a:t>
            </a:r>
          </a:p>
        </p:txBody>
      </p:sp>
      <p:sp>
        <p:nvSpPr>
          <p:cNvPr id="5" name="Text Placeholder 4" descr="此布局应仅用于开发人员代码。使用的字体是等宽字体，非常适合显示代码。">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zh-Hans"/>
              <a:t>单击此按钮可编辑主文本样式</a:t>
            </a:r>
          </a:p>
        </p:txBody>
      </p:sp>
      <p:sp>
        <p:nvSpPr>
          <p:cNvPr id="3" name="Title 1">
            <a:extLst>
              <a:ext uri="{FF2B5EF4-FFF2-40B4-BE49-F238E27FC236}">
                <a16:creationId xmlns:a16="http://schemas.microsoft.com/office/drawing/2014/main" id="{6012AD71-0809-5060-5CB3-50F5595B4004}"/>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solidFill>
            <a:schemeClr val="tx2"/>
          </a:solidFill>
        </p:spPr>
        <p:txBody>
          <a:bodyPr lIns="585216" tIns="91440" bIns="45720"/>
          <a:lstStyle>
            <a:lvl1pPr marL="0" indent="0">
              <a:buNone/>
              <a:defRPr sz="1999">
                <a:solidFill>
                  <a:srgbClr val="FFFFFF"/>
                </a:solidFill>
                <a:latin typeface="+mj-lt"/>
              </a:defRPr>
            </a:lvl1pPr>
          </a:lstStyle>
          <a:p>
            <a:pPr lvl="0"/>
            <a:r>
              <a:rPr lang="zh-Hans"/>
              <a:t>点击输入标题</a:t>
            </a:r>
          </a:p>
        </p:txBody>
      </p:sp>
      <p:sp>
        <p:nvSpPr>
          <p:cNvPr id="13" name="Text Placeholder 4" descr="此布局应仅用于开发人员代码。使用的字体是等宽字体，非常适合显示代码。">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Hans"/>
              <a:t>单击以编辑或粘贴代码</a:t>
            </a:r>
          </a:p>
        </p:txBody>
      </p:sp>
      <p:sp>
        <p:nvSpPr>
          <p:cNvPr id="3" name="Text Placeholder 11">
            <a:extLst>
              <a:ext uri="{FF2B5EF4-FFF2-40B4-BE49-F238E27FC236}">
                <a16:creationId xmlns:a16="http://schemas.microsoft.com/office/drawing/2014/main" id="{D8EC4B01-295F-FF8C-38D9-B9D350B77A89}"/>
              </a:ext>
            </a:extLst>
          </p:cNvPr>
          <p:cNvSpPr>
            <a:spLocks noGrp="1"/>
          </p:cNvSpPr>
          <p:nvPr>
            <p:ph type="body" sz="quarter" idx="16" hasCustomPrompt="1"/>
          </p:nvPr>
        </p:nvSpPr>
        <p:spPr>
          <a:xfrm>
            <a:off x="584200" y="1193959"/>
            <a:ext cx="5212080"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4" name="Title 1">
            <a:extLst>
              <a:ext uri="{FF2B5EF4-FFF2-40B4-BE49-F238E27FC236}">
                <a16:creationId xmlns:a16="http://schemas.microsoft.com/office/drawing/2014/main" id="{BDDDDD4A-84DE-DE3C-0773-7EFBB1C41065}"/>
              </a:ext>
            </a:extLst>
          </p:cNvPr>
          <p:cNvSpPr>
            <a:spLocks noGrp="1"/>
          </p:cNvSpPr>
          <p:nvPr>
            <p:ph type="title" hasCustomPrompt="1"/>
          </p:nvPr>
        </p:nvSpPr>
        <p:spPr>
          <a:xfrm>
            <a:off x="570677" y="422028"/>
            <a:ext cx="5225603" cy="553998"/>
          </a:xfrm>
        </p:spPr>
        <p:txBody>
          <a:bodyPr/>
          <a:lstStyle>
            <a:lvl1pPr>
              <a:defRPr>
                <a:solidFill>
                  <a:schemeClr val="tx1"/>
                </a:solidFill>
              </a:defRPr>
            </a:lvl1pPr>
          </a:lstStyle>
          <a:p>
            <a:r>
              <a:rPr lang="zh-Hans"/>
              <a:t>Lorem ipsum dolor sit</a:t>
            </a:r>
          </a:p>
        </p:txBody>
      </p:sp>
      <p:sp>
        <p:nvSpPr>
          <p:cNvPr id="6" name="Text Placeholder 3">
            <a:extLst>
              <a:ext uri="{FF2B5EF4-FFF2-40B4-BE49-F238E27FC236}">
                <a16:creationId xmlns:a16="http://schemas.microsoft.com/office/drawing/2014/main" id="{3049BFA5-468B-A54F-CD40-4ED212A8127F}"/>
              </a:ext>
            </a:extLst>
          </p:cNvPr>
          <p:cNvSpPr>
            <a:spLocks noGrp="1"/>
          </p:cNvSpPr>
          <p:nvPr>
            <p:ph type="body" sz="quarter" idx="10" hasCustomPrompt="1"/>
          </p:nvPr>
        </p:nvSpPr>
        <p:spPr>
          <a:xfrm>
            <a:off x="570676" y="1624320"/>
            <a:ext cx="5225604" cy="738664"/>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solidFill>
            <a:schemeClr val="tx2"/>
          </a:solidFill>
        </p:spPr>
        <p:txBody>
          <a:bodyPr lIns="585216" tIns="91440" bIns="45720"/>
          <a:lstStyle>
            <a:lvl1pPr marL="0" indent="0">
              <a:buNone/>
              <a:defRPr sz="1999">
                <a:solidFill>
                  <a:srgbClr val="FFFFFF"/>
                </a:solidFill>
                <a:latin typeface="+mj-lt"/>
              </a:defRPr>
            </a:lvl1pPr>
          </a:lstStyle>
          <a:p>
            <a:pPr lvl="0"/>
            <a:r>
              <a:rPr lang="zh-Hans"/>
              <a:t>点击输入标题</a:t>
            </a:r>
          </a:p>
        </p:txBody>
      </p:sp>
      <p:sp>
        <p:nvSpPr>
          <p:cNvPr id="13" name="Text Placeholder 4" descr="此布局应仅用于开发人员代码。使用的字体是等宽字体，非常适合显示代码。">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Hans"/>
              <a:t>单击以编辑或粘贴代码</a:t>
            </a:r>
          </a:p>
        </p:txBody>
      </p:sp>
      <p:sp>
        <p:nvSpPr>
          <p:cNvPr id="3" name="Text Placeholder 11">
            <a:extLst>
              <a:ext uri="{FF2B5EF4-FFF2-40B4-BE49-F238E27FC236}">
                <a16:creationId xmlns:a16="http://schemas.microsoft.com/office/drawing/2014/main" id="{9F032B06-FF2A-1DA9-9C49-FABF10F5361E}"/>
              </a:ext>
            </a:extLst>
          </p:cNvPr>
          <p:cNvSpPr>
            <a:spLocks noGrp="1"/>
          </p:cNvSpPr>
          <p:nvPr>
            <p:ph type="body" sz="quarter" idx="16" hasCustomPrompt="1"/>
          </p:nvPr>
        </p:nvSpPr>
        <p:spPr>
          <a:xfrm>
            <a:off x="584200" y="5162706"/>
            <a:ext cx="5212080"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6" name="Title 1">
            <a:extLst>
              <a:ext uri="{FF2B5EF4-FFF2-40B4-BE49-F238E27FC236}">
                <a16:creationId xmlns:a16="http://schemas.microsoft.com/office/drawing/2014/main" id="{81B95114-61CA-ECF8-CD61-59D63E6490BA}"/>
              </a:ext>
            </a:extLst>
          </p:cNvPr>
          <p:cNvSpPr>
            <a:spLocks noGrp="1"/>
          </p:cNvSpPr>
          <p:nvPr>
            <p:ph type="title" hasCustomPrompt="1"/>
          </p:nvPr>
        </p:nvSpPr>
        <p:spPr>
          <a:xfrm>
            <a:off x="570677" y="4390775"/>
            <a:ext cx="5225603" cy="553998"/>
          </a:xfrm>
        </p:spPr>
        <p:txBody>
          <a:bodyPr/>
          <a:lstStyle>
            <a:lvl1pPr>
              <a:defRPr>
                <a:solidFill>
                  <a:schemeClr val="tx1"/>
                </a:solidFill>
              </a:defRPr>
            </a:lvl1pPr>
          </a:lstStyle>
          <a:p>
            <a:r>
              <a:rPr lang="zh-Hans"/>
              <a:t>Lorem ipsum dolor sit</a:t>
            </a:r>
          </a:p>
        </p:txBody>
      </p:sp>
      <p:sp>
        <p:nvSpPr>
          <p:cNvPr id="7" name="Text Placeholder 3">
            <a:extLst>
              <a:ext uri="{FF2B5EF4-FFF2-40B4-BE49-F238E27FC236}">
                <a16:creationId xmlns:a16="http://schemas.microsoft.com/office/drawing/2014/main" id="{09646334-FBDB-4A31-D5BC-2E381E087F36}"/>
              </a:ext>
            </a:extLst>
          </p:cNvPr>
          <p:cNvSpPr>
            <a:spLocks noGrp="1"/>
          </p:cNvSpPr>
          <p:nvPr>
            <p:ph type="body" sz="quarter" idx="10" hasCustomPrompt="1"/>
          </p:nvPr>
        </p:nvSpPr>
        <p:spPr>
          <a:xfrm>
            <a:off x="570676" y="5593067"/>
            <a:ext cx="5225604" cy="738664"/>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solidFill>
            <a:schemeClr val="tx2"/>
          </a:solidFill>
        </p:spPr>
        <p:txBody>
          <a:bodyPr lIns="585216" tIns="91440" bIns="91440"/>
          <a:lstStyle>
            <a:lvl1pPr marL="0" indent="0">
              <a:buNone/>
              <a:defRPr sz="1999">
                <a:solidFill>
                  <a:srgbClr val="FFFFFF"/>
                </a:solidFill>
                <a:latin typeface="+mj-lt"/>
              </a:defRPr>
            </a:lvl1pPr>
          </a:lstStyle>
          <a:p>
            <a:pPr lvl="0"/>
            <a:r>
              <a:rPr lang="zh-Hans"/>
              <a:t>点击输入标题</a:t>
            </a:r>
          </a:p>
        </p:txBody>
      </p:sp>
      <p:sp>
        <p:nvSpPr>
          <p:cNvPr id="13" name="Text Placeholder 4" descr="此布局应仅用于开发人员代码。使用的字体是等宽字体，非常适合显示代码。">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Hans"/>
              <a:t>单击以编辑或粘贴代码</a:t>
            </a:r>
          </a:p>
        </p:txBody>
      </p:sp>
      <p:sp>
        <p:nvSpPr>
          <p:cNvPr id="2" name="Text Placeholder 11">
            <a:extLst>
              <a:ext uri="{FF2B5EF4-FFF2-40B4-BE49-F238E27FC236}">
                <a16:creationId xmlns:a16="http://schemas.microsoft.com/office/drawing/2014/main" id="{607ED6AE-A221-51AC-6E97-BB4421B89723}"/>
              </a:ext>
            </a:extLst>
          </p:cNvPr>
          <p:cNvSpPr>
            <a:spLocks noGrp="1"/>
          </p:cNvSpPr>
          <p:nvPr>
            <p:ph type="body" sz="quarter" idx="16" hasCustomPrompt="1"/>
          </p:nvPr>
        </p:nvSpPr>
        <p:spPr>
          <a:xfrm>
            <a:off x="584200" y="1193959"/>
            <a:ext cx="3899310"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4" name="Title 1">
            <a:extLst>
              <a:ext uri="{FF2B5EF4-FFF2-40B4-BE49-F238E27FC236}">
                <a16:creationId xmlns:a16="http://schemas.microsoft.com/office/drawing/2014/main" id="{8AACC4D5-CA35-3727-3708-041D83E48A7A}"/>
              </a:ext>
            </a:extLst>
          </p:cNvPr>
          <p:cNvSpPr>
            <a:spLocks noGrp="1"/>
          </p:cNvSpPr>
          <p:nvPr>
            <p:ph type="title" hasCustomPrompt="1"/>
          </p:nvPr>
        </p:nvSpPr>
        <p:spPr>
          <a:xfrm>
            <a:off x="570677" y="422028"/>
            <a:ext cx="3909427" cy="553998"/>
          </a:xfrm>
        </p:spPr>
        <p:txBody>
          <a:bodyPr/>
          <a:lstStyle>
            <a:lvl1pPr>
              <a:defRPr>
                <a:solidFill>
                  <a:schemeClr val="tx1"/>
                </a:solidFill>
              </a:defRPr>
            </a:lvl1pPr>
          </a:lstStyle>
          <a:p>
            <a:r>
              <a:rPr lang="zh-Hans"/>
              <a:t>Lorem ipsum 疼痛</a:t>
            </a:r>
          </a:p>
        </p:txBody>
      </p:sp>
      <p:sp>
        <p:nvSpPr>
          <p:cNvPr id="7" name="Text Placeholder 3">
            <a:extLst>
              <a:ext uri="{FF2B5EF4-FFF2-40B4-BE49-F238E27FC236}">
                <a16:creationId xmlns:a16="http://schemas.microsoft.com/office/drawing/2014/main" id="{B7FE4BAE-CEFF-B5E8-C2D3-5404CCF392C2}"/>
              </a:ext>
            </a:extLst>
          </p:cNvPr>
          <p:cNvSpPr>
            <a:spLocks noGrp="1"/>
          </p:cNvSpPr>
          <p:nvPr>
            <p:ph type="body" sz="quarter" idx="10" hasCustomPrompt="1"/>
          </p:nvPr>
        </p:nvSpPr>
        <p:spPr>
          <a:xfrm>
            <a:off x="570676" y="1624320"/>
            <a:ext cx="3909428"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Left si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solidFill>
            <a:schemeClr val="tx2"/>
          </a:solidFill>
        </p:spPr>
        <p:txBody>
          <a:bodyPr lIns="585216" tIns="91440" bIns="91440"/>
          <a:lstStyle>
            <a:lvl1pPr marL="0" indent="0">
              <a:buNone/>
              <a:defRPr sz="1999">
                <a:solidFill>
                  <a:srgbClr val="FFFFFF"/>
                </a:solidFill>
                <a:latin typeface="+mj-lt"/>
              </a:defRPr>
            </a:lvl1pPr>
          </a:lstStyle>
          <a:p>
            <a:pPr lvl="0"/>
            <a:r>
              <a:rPr lang="zh-Hans"/>
              <a:t>点击输入标题</a:t>
            </a:r>
          </a:p>
        </p:txBody>
      </p:sp>
      <p:sp>
        <p:nvSpPr>
          <p:cNvPr id="13" name="Text Placeholder 4" descr="此布局应仅用于开发人员代码。使用的字体是等宽字体，非常适合显示代码。">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Hans"/>
              <a:t>单击以编辑或粘贴代码</a:t>
            </a:r>
          </a:p>
        </p:txBody>
      </p:sp>
      <p:sp>
        <p:nvSpPr>
          <p:cNvPr id="2" name="Text Placeholder 11">
            <a:extLst>
              <a:ext uri="{FF2B5EF4-FFF2-40B4-BE49-F238E27FC236}">
                <a16:creationId xmlns:a16="http://schemas.microsoft.com/office/drawing/2014/main" id="{947CF28F-98B9-8878-1DED-E5F201C38DF0}"/>
              </a:ext>
            </a:extLst>
          </p:cNvPr>
          <p:cNvSpPr>
            <a:spLocks noGrp="1"/>
          </p:cNvSpPr>
          <p:nvPr>
            <p:ph type="body" sz="quarter" idx="16" hasCustomPrompt="1"/>
          </p:nvPr>
        </p:nvSpPr>
        <p:spPr>
          <a:xfrm>
            <a:off x="7711897" y="1193959"/>
            <a:ext cx="3899310"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4" name="Title 1">
            <a:extLst>
              <a:ext uri="{FF2B5EF4-FFF2-40B4-BE49-F238E27FC236}">
                <a16:creationId xmlns:a16="http://schemas.microsoft.com/office/drawing/2014/main" id="{2CFC42D1-3A7C-BF63-4E31-4E48DB32A780}"/>
              </a:ext>
            </a:extLst>
          </p:cNvPr>
          <p:cNvSpPr>
            <a:spLocks noGrp="1"/>
          </p:cNvSpPr>
          <p:nvPr>
            <p:ph type="title" hasCustomPrompt="1"/>
          </p:nvPr>
        </p:nvSpPr>
        <p:spPr>
          <a:xfrm>
            <a:off x="7698374" y="422028"/>
            <a:ext cx="3909427" cy="553998"/>
          </a:xfrm>
        </p:spPr>
        <p:txBody>
          <a:bodyPr/>
          <a:lstStyle>
            <a:lvl1pPr>
              <a:defRPr>
                <a:solidFill>
                  <a:schemeClr val="tx1"/>
                </a:solidFill>
              </a:defRPr>
            </a:lvl1pPr>
          </a:lstStyle>
          <a:p>
            <a:r>
              <a:rPr lang="zh-Hans"/>
              <a:t>Lorem ipsum 疼痛</a:t>
            </a:r>
          </a:p>
        </p:txBody>
      </p:sp>
      <p:sp>
        <p:nvSpPr>
          <p:cNvPr id="7" name="Text Placeholder 3">
            <a:extLst>
              <a:ext uri="{FF2B5EF4-FFF2-40B4-BE49-F238E27FC236}">
                <a16:creationId xmlns:a16="http://schemas.microsoft.com/office/drawing/2014/main" id="{C0A6AB75-6B59-7C52-2631-E89B5CD0011E}"/>
              </a:ext>
            </a:extLst>
          </p:cNvPr>
          <p:cNvSpPr>
            <a:spLocks noGrp="1"/>
          </p:cNvSpPr>
          <p:nvPr>
            <p:ph type="body" sz="quarter" idx="10" hasCustomPrompt="1"/>
          </p:nvPr>
        </p:nvSpPr>
        <p:spPr>
          <a:xfrm>
            <a:off x="7698373" y="1624320"/>
            <a:ext cx="3909428"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subhead/text -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2859924"/>
            <a:ext cx="3898901" cy="307777"/>
          </a:xfrm>
          <a:noFill/>
        </p:spPr>
        <p:txBody>
          <a:bodyPr wrap="square" lIns="0" tIns="0" rIns="0" bIns="0" anchor="t" anchorCtr="0">
            <a:spAutoFit/>
          </a:bodyPr>
          <a:lstStyle>
            <a:lvl1pPr marL="0" indent="0">
              <a:spcBef>
                <a:spcPts val="0"/>
              </a:spcBef>
              <a:buNone/>
              <a:defRPr sz="2000" b="0" spc="0" baseline="0">
                <a:solidFill>
                  <a:schemeClr val="accent2"/>
                </a:solidFill>
                <a:latin typeface="+mj-lt"/>
                <a:cs typeface="Segoe UI" panose="020B0502040204020203" pitchFamily="34" charset="0"/>
              </a:defRPr>
            </a:lvl1pPr>
          </a:lstStyle>
          <a:p>
            <a:pPr lvl="0"/>
            <a:r>
              <a:rPr lang="zh-Hans"/>
              <a:t>Lorem ipsum dolor sit amet</a:t>
            </a:r>
            <a:endParaRPr lang="en-US"/>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3279506"/>
            <a:ext cx="3898901" cy="184666"/>
          </a:xfrm>
          <a:noFill/>
        </p:spPr>
        <p:txBody>
          <a:bodyPr wrap="square" lIns="0" tIns="0" rIns="0" bIns="0" anchor="t">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zh-Hans"/>
              <a:t>Lorem ipsum dolor sit amet</a:t>
            </a:r>
            <a:endParaRPr lang="en-US"/>
          </a:p>
        </p:txBody>
      </p:sp>
      <p:pic>
        <p:nvPicPr>
          <p:cNvPr id="8" name="MS logo gray - EMF" descr="Microsoft 徽标，灰色文本版本">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311"/>
            <a:ext cx="1366440" cy="292608"/>
          </a:xfrm>
          <a:prstGeom prst="rect">
            <a:avLst/>
          </a:prstGeom>
        </p:spPr>
      </p:pic>
      <p:sp>
        <p:nvSpPr>
          <p:cNvPr id="7" name="Text Placeholder 7">
            <a:extLst>
              <a:ext uri="{FF2B5EF4-FFF2-40B4-BE49-F238E27FC236}">
                <a16:creationId xmlns:a16="http://schemas.microsoft.com/office/drawing/2014/main" id="{99AE944B-8D02-F329-3494-7E70D94485B2}"/>
              </a:ext>
            </a:extLst>
          </p:cNvPr>
          <p:cNvSpPr>
            <a:spLocks noGrp="1"/>
          </p:cNvSpPr>
          <p:nvPr>
            <p:ph type="body" sz="quarter" idx="10" hasCustomPrompt="1"/>
          </p:nvPr>
        </p:nvSpPr>
        <p:spPr>
          <a:xfrm>
            <a:off x="584200" y="1767007"/>
            <a:ext cx="5703866" cy="830997"/>
          </a:xfrm>
        </p:spPr>
        <p:txBody>
          <a:bodyPr/>
          <a:lstStyle>
            <a:lvl1pPr marL="0" indent="0">
              <a:buNone/>
              <a:defRPr lang="en-US" sz="5400" b="0" kern="1200" dirty="0">
                <a:solidFill>
                  <a:schemeClr val="tx1"/>
                </a:solidFill>
                <a:latin typeface="+mj-lt"/>
                <a:ea typeface="+mn-ea"/>
                <a:cs typeface="+mn-cs"/>
              </a:defRPr>
            </a:lvl1pPr>
          </a:lstStyle>
          <a:p>
            <a:pPr lvl="0"/>
            <a:r>
              <a:rPr lang="zh-Hans"/>
              <a:t>Lorem ipsum</a:t>
            </a:r>
          </a:p>
        </p:txBody>
      </p:sp>
      <p:sp>
        <p:nvSpPr>
          <p:cNvPr id="2" name="Text Box 3" descr="这是应包含在最终幻灯片中的版权声明。">
            <a:extLst>
              <a:ext uri="{FF2B5EF4-FFF2-40B4-BE49-F238E27FC236}">
                <a16:creationId xmlns:a16="http://schemas.microsoft.com/office/drawing/2014/main" id="{44CDF212-1467-33D7-F5AF-9D8DCEC1FCF1}"/>
              </a:ext>
            </a:extLst>
          </p:cNvPr>
          <p:cNvSpPr txBox="1">
            <a:spLocks noChangeArrowheads="1"/>
          </p:cNvSpPr>
          <p:nvPr userDrawn="1"/>
        </p:nvSpPr>
        <p:spPr bwMode="blackWhite">
          <a:xfrm>
            <a:off x="7125677" y="623574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290" eaLnBrk="0" hangingPunct="0"/>
            <a:r>
              <a:rPr lang="zh-Hans" sz="700">
                <a:solidFill>
                  <a:schemeClr val="tx1"/>
                </a:solidFill>
                <a:cs typeface="Segoe UI" pitchFamily="34" charset="0"/>
              </a:rPr>
              <a:t>© 版权所有 Microsoft Corporation。保留所有权利。 </a:t>
            </a:r>
          </a:p>
        </p:txBody>
      </p:sp>
    </p:spTree>
    <p:extLst>
      <p:ext uri="{BB962C8B-B14F-4D97-AF65-F5344CB8AC3E}">
        <p14:creationId xmlns:p14="http://schemas.microsoft.com/office/powerpoint/2010/main" val="14315900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subhead/text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5732441"/>
            <a:ext cx="3898901" cy="307777"/>
          </a:xfrm>
          <a:noFill/>
        </p:spPr>
        <p:txBody>
          <a:bodyPr wrap="square" lIns="0" tIns="0" rIns="0" bIns="0" anchor="t" anchorCtr="0">
            <a:spAutoFit/>
          </a:bodyPr>
          <a:lstStyle>
            <a:lvl1pPr marL="0" indent="0">
              <a:spcBef>
                <a:spcPts val="0"/>
              </a:spcBef>
              <a:buNone/>
              <a:defRPr sz="2000" spc="0" baseline="0">
                <a:solidFill>
                  <a:schemeClr val="accent1"/>
                </a:solidFill>
                <a:latin typeface="+mj-lt"/>
                <a:cs typeface="Segoe UI" panose="020B0502040204020203" pitchFamily="34" charset="0"/>
              </a:defRPr>
            </a:lvl1pPr>
          </a:lstStyle>
          <a:p>
            <a:pPr lvl="0"/>
            <a:r>
              <a:rPr lang="zh-Hans"/>
              <a:t>Lorem ipsum dolor sit amet</a:t>
            </a:r>
            <a:endParaRPr lang="en-US"/>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6152023"/>
            <a:ext cx="3898901" cy="184666"/>
          </a:xfrm>
          <a:noFill/>
        </p:spPr>
        <p:txBody>
          <a:bodyPr wrap="square" lIns="0" tIns="0" rIns="0" bIns="0" anchor="t">
            <a:spAutoFit/>
          </a:bodyPr>
          <a:lstStyle>
            <a:lvl1pPr marL="0" indent="0">
              <a:spcBef>
                <a:spcPts val="0"/>
              </a:spcBef>
              <a:buNone/>
              <a:defRPr sz="1200" spc="0" baseline="0">
                <a:solidFill>
                  <a:schemeClr val="bg1"/>
                </a:solidFill>
                <a:latin typeface="+mn-lt"/>
                <a:cs typeface="Segoe UI" panose="020B0502040204020203" pitchFamily="34" charset="0"/>
              </a:defRPr>
            </a:lvl1pPr>
          </a:lstStyle>
          <a:p>
            <a:pPr lvl="0"/>
            <a:r>
              <a:rPr lang="zh-Hans"/>
              <a:t>Lorem ipsum dolor sit amet</a:t>
            </a:r>
            <a:endParaRPr lang="en-US"/>
          </a:p>
        </p:txBody>
      </p:sp>
      <p:pic>
        <p:nvPicPr>
          <p:cNvPr id="8" name="MS logo gray - EMF" descr="Microsoft 徽标，灰色文本版本">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311"/>
            <a:ext cx="1366440" cy="292608"/>
          </a:xfrm>
          <a:prstGeom prst="rect">
            <a:avLst/>
          </a:prstGeom>
        </p:spPr>
      </p:pic>
      <p:sp>
        <p:nvSpPr>
          <p:cNvPr id="7" name="Text Placeholder 7">
            <a:extLst>
              <a:ext uri="{FF2B5EF4-FFF2-40B4-BE49-F238E27FC236}">
                <a16:creationId xmlns:a16="http://schemas.microsoft.com/office/drawing/2014/main" id="{99AE944B-8D02-F329-3494-7E70D94485B2}"/>
              </a:ext>
            </a:extLst>
          </p:cNvPr>
          <p:cNvSpPr>
            <a:spLocks noGrp="1"/>
          </p:cNvSpPr>
          <p:nvPr>
            <p:ph type="body" sz="quarter" idx="10" hasCustomPrompt="1"/>
          </p:nvPr>
        </p:nvSpPr>
        <p:spPr>
          <a:xfrm>
            <a:off x="584200" y="4639524"/>
            <a:ext cx="5703866" cy="830997"/>
          </a:xfrm>
        </p:spPr>
        <p:txBody>
          <a:bodyPr/>
          <a:lstStyle>
            <a:lvl1pPr marL="0" indent="0">
              <a:buNone/>
              <a:defRPr lang="en-US" sz="5400" b="0" kern="1200" dirty="0">
                <a:solidFill>
                  <a:schemeClr val="bg1"/>
                </a:solidFill>
                <a:latin typeface="+mj-lt"/>
                <a:ea typeface="+mn-ea"/>
                <a:cs typeface="+mn-cs"/>
              </a:defRPr>
            </a:lvl1pPr>
          </a:lstStyle>
          <a:p>
            <a:pPr lvl="0"/>
            <a:r>
              <a:rPr lang="zh-Hans"/>
              <a:t>Lorem ipsum</a:t>
            </a:r>
          </a:p>
        </p:txBody>
      </p:sp>
      <p:sp>
        <p:nvSpPr>
          <p:cNvPr id="2" name="Text Box 3" descr="这是应包含在最终幻灯片中的版权声明。">
            <a:extLst>
              <a:ext uri="{FF2B5EF4-FFF2-40B4-BE49-F238E27FC236}">
                <a16:creationId xmlns:a16="http://schemas.microsoft.com/office/drawing/2014/main" id="{C02498DE-4F40-B826-CE93-156D7B6B6DFB}"/>
              </a:ext>
            </a:extLst>
          </p:cNvPr>
          <p:cNvSpPr txBox="1">
            <a:spLocks noChangeArrowheads="1"/>
          </p:cNvSpPr>
          <p:nvPr userDrawn="1"/>
        </p:nvSpPr>
        <p:spPr bwMode="blackWhite">
          <a:xfrm>
            <a:off x="7125677" y="623574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290" eaLnBrk="0" hangingPunct="0"/>
            <a:r>
              <a:rPr lang="zh-Hans" sz="700">
                <a:solidFill>
                  <a:schemeClr val="bg1"/>
                </a:solidFill>
                <a:cs typeface="Segoe UI" pitchFamily="34" charset="0"/>
              </a:rPr>
              <a:t>© 版权所有 Microsoft Corporation。保留所有权利。 </a:t>
            </a:r>
          </a:p>
        </p:txBody>
      </p:sp>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ondary Title -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72964"/>
            <a:ext cx="9144000" cy="615553"/>
          </a:xfrm>
          <a:noFill/>
        </p:spPr>
        <p:txBody>
          <a:bodyPr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zh-Hans"/>
              <a:t>Lorem ipsum dolor sit amet</a:t>
            </a:r>
            <a:endParaRPr lang="en-US"/>
          </a:p>
        </p:txBody>
      </p:sp>
      <p:sp>
        <p:nvSpPr>
          <p:cNvPr id="5" name="Text Placeholder 4"/>
          <p:cNvSpPr>
            <a:spLocks noGrp="1"/>
          </p:cNvSpPr>
          <p:nvPr>
            <p:ph type="body" sz="quarter" idx="12" hasCustomPrompt="1"/>
          </p:nvPr>
        </p:nvSpPr>
        <p:spPr>
          <a:xfrm>
            <a:off x="584200" y="3724101"/>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zh-Hans"/>
              <a:t>Lorem ipsum dolor sit amet， consectetur adipiscing elit</a:t>
            </a:r>
            <a:endParaRPr lang="en-US"/>
          </a:p>
        </p:txBody>
      </p:sp>
      <p:pic>
        <p:nvPicPr>
          <p:cNvPr id="3" name="MS logo white - EMF" descr="Microsoft 徽标白色文本版本">
            <a:extLst>
              <a:ext uri="{FF2B5EF4-FFF2-40B4-BE49-F238E27FC236}">
                <a16:creationId xmlns:a16="http://schemas.microsoft.com/office/drawing/2014/main" id="{7A479D3B-32AC-8B90-BDBC-3C81C288A4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21208"/>
            <a:ext cx="1366245" cy="292608"/>
          </a:xfrm>
          <a:prstGeom prst="rect">
            <a:avLst/>
          </a:prstGeom>
        </p:spPr>
      </p:pic>
    </p:spTree>
    <p:extLst>
      <p:ext uri="{BB962C8B-B14F-4D97-AF65-F5344CB8AC3E}">
        <p14:creationId xmlns:p14="http://schemas.microsoft.com/office/powerpoint/2010/main" val="2954619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50F850-E443-F995-DB59-5AC5D4DC2757}"/>
              </a:ext>
            </a:extLst>
          </p:cNvPr>
          <p:cNvSpPr>
            <a:spLocks noGrp="1"/>
          </p:cNvSpPr>
          <p:nvPr>
            <p:ph type="title" hasCustomPrompt="1"/>
          </p:nvPr>
        </p:nvSpPr>
        <p:spPr>
          <a:xfrm>
            <a:off x="585216" y="3152001"/>
            <a:ext cx="9144000" cy="553998"/>
          </a:xfrm>
          <a:noFill/>
        </p:spPr>
        <p:txBody>
          <a:bodyPr vert="horz" wrap="square" lIns="0" tIns="0" rIns="0" bIns="0" rtlCol="0" anchor="ctr" anchorCtr="0">
            <a:spAutoFit/>
          </a:bodyPr>
          <a:lstStyle>
            <a:lvl1pPr>
              <a:defRPr lang="en-US" sz="4000" b="0" dirty="0">
                <a:solidFill>
                  <a:schemeClr val="bg1"/>
                </a:solidFill>
                <a:latin typeface="+mj-lt"/>
              </a:defRPr>
            </a:lvl1pPr>
          </a:lstStyle>
          <a:p>
            <a:pPr lvl="0">
              <a:lnSpc>
                <a:spcPct val="90000"/>
              </a:lnSpc>
            </a:pPr>
            <a:r>
              <a:rPr lang="zh-Hans"/>
              <a:t>章节标题</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1"/>
        </a:solidFill>
        <a:effectLst/>
      </p:bgPr>
    </p:bg>
    <p:spTree>
      <p:nvGrpSpPr>
        <p:cNvPr id="1" name=""/>
        <p:cNvGrpSpPr/>
        <p:nvPr/>
      </p:nvGrpSpPr>
      <p:grpSpPr>
        <a:xfrm>
          <a:off x="0" y="0"/>
          <a:ext cx="0" cy="0"/>
          <a:chOff x="0" y="0"/>
          <a:chExt cx="0" cy="0"/>
        </a:xfrm>
      </p:grpSpPr>
      <p:pic>
        <p:nvPicPr>
          <p:cNvPr id="5" name="Picture 4" descr="蓝色和黑色的曲线&#10;&#10;自动生成描述">
            <a:extLst>
              <a:ext uri="{FF2B5EF4-FFF2-40B4-BE49-F238E27FC236}">
                <a16:creationId xmlns:a16="http://schemas.microsoft.com/office/drawing/2014/main" id="{50E6BF8F-F707-6472-B789-A7757DBB899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BE1C50E2-C26F-2D4E-9D72-23E9D6F04CAC}"/>
              </a:ext>
            </a:extLst>
          </p:cNvPr>
          <p:cNvSpPr>
            <a:spLocks noGrp="1"/>
          </p:cNvSpPr>
          <p:nvPr>
            <p:ph type="title" hasCustomPrompt="1"/>
          </p:nvPr>
        </p:nvSpPr>
        <p:spPr>
          <a:xfrm>
            <a:off x="585216" y="3152001"/>
            <a:ext cx="9144000" cy="553998"/>
          </a:xfrm>
          <a:noFill/>
        </p:spPr>
        <p:txBody>
          <a:bodyPr vert="horz" wrap="square" lIns="0" tIns="0" rIns="0" bIns="0" rtlCol="0" anchor="ctr" anchorCtr="0">
            <a:spAutoFit/>
          </a:bodyPr>
          <a:lstStyle>
            <a:lvl1pPr>
              <a:defRPr lang="en-US" sz="4000" b="0" dirty="0">
                <a:solidFill>
                  <a:schemeClr val="bg1"/>
                </a:solidFill>
                <a:latin typeface="+mj-lt"/>
              </a:defRPr>
            </a:lvl1pPr>
          </a:lstStyle>
          <a:p>
            <a:pPr lvl="0">
              <a:lnSpc>
                <a:spcPct val="90000"/>
              </a:lnSpc>
            </a:pPr>
            <a:r>
              <a:rPr lang="zh-Hans"/>
              <a:t>章节标题</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4206019-B55E-A6B4-3F26-DB46216D493A}"/>
              </a:ext>
            </a:extLst>
          </p:cNvPr>
          <p:cNvSpPr>
            <a:spLocks noGrp="1"/>
          </p:cNvSpPr>
          <p:nvPr>
            <p:ph type="title" hasCustomPrompt="1"/>
          </p:nvPr>
        </p:nvSpPr>
        <p:spPr>
          <a:xfrm>
            <a:off x="585216" y="3152001"/>
            <a:ext cx="9144000" cy="553998"/>
          </a:xfrm>
          <a:noFill/>
        </p:spPr>
        <p:txBody>
          <a:bodyPr vert="horz" wrap="square" lIns="0" tIns="0" rIns="0" bIns="0" rtlCol="0" anchor="ctr" anchorCtr="0">
            <a:spAutoFit/>
          </a:bodyPr>
          <a:lstStyle>
            <a:lvl1pPr>
              <a:defRPr lang="en-US" sz="4000" b="0" dirty="0">
                <a:solidFill>
                  <a:schemeClr val="tx1"/>
                </a:solidFill>
                <a:latin typeface="+mj-lt"/>
              </a:defRPr>
            </a:lvl1pPr>
          </a:lstStyle>
          <a:p>
            <a:pPr lvl="0">
              <a:lnSpc>
                <a:spcPct val="90000"/>
              </a:lnSpc>
            </a:pPr>
            <a:r>
              <a:rPr lang="zh-Hans"/>
              <a:t>章节标题</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4738A8-D02B-12F1-F3A6-8FE59EA89C18}"/>
              </a:ext>
            </a:extLst>
          </p:cNvPr>
          <p:cNvSpPr>
            <a:spLocks noGrp="1"/>
          </p:cNvSpPr>
          <p:nvPr>
            <p:ph type="title" hasCustomPrompt="1"/>
          </p:nvPr>
        </p:nvSpPr>
        <p:spPr>
          <a:xfrm>
            <a:off x="585216" y="3152001"/>
            <a:ext cx="9144000" cy="553998"/>
          </a:xfrm>
          <a:noFill/>
        </p:spPr>
        <p:txBody>
          <a:bodyPr vert="horz" wrap="square" lIns="0" tIns="0" rIns="0" bIns="0" rtlCol="0" anchor="ctr" anchorCtr="0">
            <a:spAutoFit/>
          </a:bodyPr>
          <a:lstStyle>
            <a:lvl1pPr>
              <a:defRPr lang="en-US" sz="4000" b="0" dirty="0">
                <a:solidFill>
                  <a:schemeClr val="tx1"/>
                </a:solidFill>
                <a:latin typeface="+mj-lt"/>
              </a:defRPr>
            </a:lvl1pPr>
          </a:lstStyle>
          <a:p>
            <a:pPr lvl="0">
              <a:lnSpc>
                <a:spcPct val="90000"/>
              </a:lnSpc>
            </a:pPr>
            <a:r>
              <a:rPr lang="zh-Hans"/>
              <a:t>章节标题</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F2080F-C706-3045-38DA-31B06FB51639}"/>
              </a:ext>
            </a:extLst>
          </p:cNvPr>
          <p:cNvSpPr>
            <a:spLocks noGrp="1"/>
          </p:cNvSpPr>
          <p:nvPr>
            <p:ph type="title" hasCustomPrompt="1"/>
          </p:nvPr>
        </p:nvSpPr>
        <p:spPr>
          <a:xfrm>
            <a:off x="585216" y="3152001"/>
            <a:ext cx="9144000" cy="553998"/>
          </a:xfrm>
          <a:noFill/>
        </p:spPr>
        <p:txBody>
          <a:bodyPr vert="horz" wrap="square" lIns="0" tIns="0" rIns="0" bIns="0" rtlCol="0" anchor="ctr" anchorCtr="0">
            <a:spAutoFit/>
          </a:bodyPr>
          <a:lstStyle>
            <a:lvl1pPr>
              <a:defRPr lang="en-US" sz="4000" b="0" dirty="0">
                <a:solidFill>
                  <a:schemeClr val="tx1"/>
                </a:solidFill>
                <a:latin typeface="+mj-lt"/>
              </a:defRPr>
            </a:lvl1pPr>
          </a:lstStyle>
          <a:p>
            <a:pPr lvl="0">
              <a:lnSpc>
                <a:spcPct val="90000"/>
              </a:lnSpc>
            </a:pPr>
            <a:r>
              <a:rPr lang="zh-Hans"/>
              <a:t>章节标题</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l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0C8977-52E2-0D51-0629-16475ED9C5C9}"/>
              </a:ext>
            </a:extLst>
          </p:cNvPr>
          <p:cNvSpPr>
            <a:spLocks noGrp="1"/>
          </p:cNvSpPr>
          <p:nvPr>
            <p:ph type="title" hasCustomPrompt="1"/>
          </p:nvPr>
        </p:nvSpPr>
        <p:spPr>
          <a:xfrm>
            <a:off x="585216" y="3152001"/>
            <a:ext cx="9144000" cy="553998"/>
          </a:xfrm>
          <a:noFill/>
        </p:spPr>
        <p:txBody>
          <a:bodyPr vert="horz" wrap="square" lIns="0" tIns="0" rIns="0" bIns="0" rtlCol="0" anchor="ctr" anchorCtr="0">
            <a:spAutoFit/>
          </a:bodyPr>
          <a:lstStyle>
            <a:lvl1pPr>
              <a:defRPr lang="en-US" sz="4000" b="0" dirty="0">
                <a:solidFill>
                  <a:schemeClr val="tx1"/>
                </a:solidFill>
                <a:latin typeface="+mj-lt"/>
              </a:defRPr>
            </a:lvl1pPr>
          </a:lstStyle>
          <a:p>
            <a:pPr lvl="0">
              <a:lnSpc>
                <a:spcPct val="90000"/>
              </a:lnSpc>
            </a:pPr>
            <a:r>
              <a:rPr lang="zh-Hans"/>
              <a:t>章节标题</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FE08AE-F740-8321-64D1-6C463EDA13C4}"/>
              </a:ext>
            </a:extLst>
          </p:cNvPr>
          <p:cNvSpPr>
            <a:spLocks noGrp="1"/>
          </p:cNvSpPr>
          <p:nvPr>
            <p:ph type="title" hasCustomPrompt="1"/>
          </p:nvPr>
        </p:nvSpPr>
        <p:spPr>
          <a:xfrm>
            <a:off x="585216" y="3152001"/>
            <a:ext cx="9144000" cy="553998"/>
          </a:xfrm>
          <a:noFill/>
        </p:spPr>
        <p:txBody>
          <a:bodyPr vert="horz" wrap="square" lIns="0" tIns="0" rIns="0" bIns="0" rtlCol="0" anchor="ctr" anchorCtr="0">
            <a:spAutoFit/>
          </a:bodyPr>
          <a:lstStyle>
            <a:lvl1pPr>
              <a:defRPr lang="en-US" sz="4000" b="0" dirty="0">
                <a:solidFill>
                  <a:schemeClr val="bg1"/>
                </a:solidFill>
                <a:latin typeface="+mj-lt"/>
              </a:defRPr>
            </a:lvl1pPr>
          </a:lstStyle>
          <a:p>
            <a:pPr lvl="0">
              <a:lnSpc>
                <a:spcPct val="90000"/>
              </a:lnSpc>
            </a:pPr>
            <a:r>
              <a:rPr lang="zh-Hans"/>
              <a:t>章节标题</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FFFFFF"/>
        </a:solidFill>
        <a:effectLst/>
      </p:bgPr>
    </p:bg>
    <p:spTree>
      <p:nvGrpSpPr>
        <p:cNvPr id="1" name=""/>
        <p:cNvGrpSpPr/>
        <p:nvPr/>
      </p:nvGrpSpPr>
      <p:grpSpPr>
        <a:xfrm>
          <a:off x="0" y="0"/>
          <a:ext cx="0" cy="0"/>
          <a:chOff x="0" y="0"/>
          <a:chExt cx="0" cy="0"/>
        </a:xfrm>
      </p:grpSpPr>
      <p:pic>
        <p:nvPicPr>
          <p:cNvPr id="8" name="Picture 7" descr="带有圆圈的紫色和蓝色背景&#10;&#10;自动生成描述">
            <a:extLst>
              <a:ext uri="{FF2B5EF4-FFF2-40B4-BE49-F238E27FC236}">
                <a16:creationId xmlns:a16="http://schemas.microsoft.com/office/drawing/2014/main" id="{1B4EC164-49DB-8238-C5C2-094254D4EF10}"/>
              </a:ext>
            </a:extLst>
          </p:cNvPr>
          <p:cNvPicPr>
            <a:picLocks noChangeAspect="1"/>
          </p:cNvPicPr>
          <p:nvPr userDrawn="1"/>
        </p:nvPicPr>
        <p:blipFill>
          <a:blip r:embed="rId2"/>
          <a:stretch>
            <a:fillRect/>
          </a:stretch>
        </p:blipFill>
        <p:spPr>
          <a:xfrm>
            <a:off x="-1" y="0"/>
            <a:ext cx="12191999" cy="6857999"/>
          </a:xfrm>
          <a:prstGeom prst="rect">
            <a:avLst/>
          </a:prstGeom>
        </p:spPr>
      </p:pic>
      <p:sp>
        <p:nvSpPr>
          <p:cNvPr id="2" name="Text Placeholder 7">
            <a:extLst>
              <a:ext uri="{FF2B5EF4-FFF2-40B4-BE49-F238E27FC236}">
                <a16:creationId xmlns:a16="http://schemas.microsoft.com/office/drawing/2014/main" id="{40BAA86D-4745-BD0B-5D10-5EA6FFED7F4B}"/>
              </a:ext>
            </a:extLst>
          </p:cNvPr>
          <p:cNvSpPr>
            <a:spLocks noGrp="1"/>
          </p:cNvSpPr>
          <p:nvPr>
            <p:ph type="body" sz="quarter" idx="10" hasCustomPrompt="1"/>
          </p:nvPr>
        </p:nvSpPr>
        <p:spPr>
          <a:xfrm>
            <a:off x="584200" y="1767007"/>
            <a:ext cx="5703866" cy="1661993"/>
          </a:xfrm>
        </p:spPr>
        <p:txBody>
          <a:bodyPr/>
          <a:lstStyle>
            <a:lvl1pPr marL="0" indent="0">
              <a:buNone/>
              <a:defRPr lang="en-US" sz="5400" b="0" kern="1200" dirty="0">
                <a:solidFill>
                  <a:schemeClr val="tx1"/>
                </a:solidFill>
                <a:latin typeface="+mj-lt"/>
                <a:ea typeface="+mn-ea"/>
                <a:cs typeface="+mn-cs"/>
              </a:defRPr>
            </a:lvl1pPr>
          </a:lstStyle>
          <a:p>
            <a:pPr lvl="0"/>
            <a:r>
              <a:rPr lang="zh-Hans"/>
              <a:t>Lorem ipsum dolor sit</a:t>
            </a:r>
          </a:p>
        </p:txBody>
      </p:sp>
      <p:pic>
        <p:nvPicPr>
          <p:cNvPr id="9" name="MS logo white - EMF" descr="Microsoft 徽标白色文本版本">
            <a:extLst>
              <a:ext uri="{FF2B5EF4-FFF2-40B4-BE49-F238E27FC236}">
                <a16:creationId xmlns:a16="http://schemas.microsoft.com/office/drawing/2014/main" id="{C50BB2C5-4AAD-30D8-43A1-AFB8C22EFFA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208"/>
            <a:ext cx="1366245"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1 - light">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82178" y="1438275"/>
            <a:ext cx="2532063"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2" name="Text Placeholder 11">
            <a:extLst>
              <a:ext uri="{FF2B5EF4-FFF2-40B4-BE49-F238E27FC236}">
                <a16:creationId xmlns:a16="http://schemas.microsoft.com/office/drawing/2014/main" id="{0D6D5095-EE89-7DBD-6D5E-D3A985A70996}"/>
              </a:ext>
            </a:extLst>
          </p:cNvPr>
          <p:cNvSpPr>
            <a:spLocks noGrp="1"/>
          </p:cNvSpPr>
          <p:nvPr>
            <p:ph type="body" sz="quarter" idx="17" hasCustomPrompt="1"/>
          </p:nvPr>
        </p:nvSpPr>
        <p:spPr>
          <a:xfrm>
            <a:off x="3375250" y="1438275"/>
            <a:ext cx="2533650"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3" name="Text Placeholder 11">
            <a:extLst>
              <a:ext uri="{FF2B5EF4-FFF2-40B4-BE49-F238E27FC236}">
                <a16:creationId xmlns:a16="http://schemas.microsoft.com/office/drawing/2014/main" id="{A41C1C70-526F-629C-FA98-A78D9EE26567}"/>
              </a:ext>
            </a:extLst>
          </p:cNvPr>
          <p:cNvSpPr>
            <a:spLocks noGrp="1"/>
          </p:cNvSpPr>
          <p:nvPr>
            <p:ph type="body" sz="quarter" idx="18" hasCustomPrompt="1"/>
          </p:nvPr>
        </p:nvSpPr>
        <p:spPr>
          <a:xfrm>
            <a:off x="6161229" y="1438275"/>
            <a:ext cx="2532063"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4" name="Text Placeholder 11">
            <a:extLst>
              <a:ext uri="{FF2B5EF4-FFF2-40B4-BE49-F238E27FC236}">
                <a16:creationId xmlns:a16="http://schemas.microsoft.com/office/drawing/2014/main" id="{3E726FA2-00C2-7086-9F98-0EE07D4CFB21}"/>
              </a:ext>
            </a:extLst>
          </p:cNvPr>
          <p:cNvSpPr>
            <a:spLocks noGrp="1"/>
          </p:cNvSpPr>
          <p:nvPr>
            <p:ph type="body" sz="quarter" idx="20" hasCustomPrompt="1"/>
          </p:nvPr>
        </p:nvSpPr>
        <p:spPr>
          <a:xfrm>
            <a:off x="8952277" y="1438275"/>
            <a:ext cx="2533650"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 amet</a:t>
            </a:r>
            <a:endParaRPr lang="en-US"/>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82178" y="2050018"/>
            <a:ext cx="2545587" cy="2369880"/>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a:t>
            </a:r>
          </a:p>
        </p:txBody>
      </p:sp>
      <p:sp>
        <p:nvSpPr>
          <p:cNvPr id="17" name="Text Placeholder 3">
            <a:extLst>
              <a:ext uri="{FF2B5EF4-FFF2-40B4-BE49-F238E27FC236}">
                <a16:creationId xmlns:a16="http://schemas.microsoft.com/office/drawing/2014/main" id="{9FF16696-2E58-C764-CD72-A44754B08438}"/>
              </a:ext>
            </a:extLst>
          </p:cNvPr>
          <p:cNvSpPr>
            <a:spLocks noGrp="1"/>
          </p:cNvSpPr>
          <p:nvPr>
            <p:ph type="body" sz="quarter" idx="21" hasCustomPrompt="1"/>
          </p:nvPr>
        </p:nvSpPr>
        <p:spPr>
          <a:xfrm>
            <a:off x="3375250" y="2050018"/>
            <a:ext cx="2545587" cy="2369880"/>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a:t>
            </a:r>
          </a:p>
        </p:txBody>
      </p:sp>
      <p:sp>
        <p:nvSpPr>
          <p:cNvPr id="18" name="Text Placeholder 3">
            <a:extLst>
              <a:ext uri="{FF2B5EF4-FFF2-40B4-BE49-F238E27FC236}">
                <a16:creationId xmlns:a16="http://schemas.microsoft.com/office/drawing/2014/main" id="{FAB38E5C-0491-49CA-A62F-137FCCE49AC0}"/>
              </a:ext>
            </a:extLst>
          </p:cNvPr>
          <p:cNvSpPr>
            <a:spLocks noGrp="1"/>
          </p:cNvSpPr>
          <p:nvPr>
            <p:ph type="body" sz="quarter" idx="22" hasCustomPrompt="1"/>
          </p:nvPr>
        </p:nvSpPr>
        <p:spPr>
          <a:xfrm>
            <a:off x="6161229" y="2050018"/>
            <a:ext cx="2545587" cy="2369880"/>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a:t>
            </a:r>
          </a:p>
        </p:txBody>
      </p:sp>
      <p:sp>
        <p:nvSpPr>
          <p:cNvPr id="19" name="Text Placeholder 3">
            <a:extLst>
              <a:ext uri="{FF2B5EF4-FFF2-40B4-BE49-F238E27FC236}">
                <a16:creationId xmlns:a16="http://schemas.microsoft.com/office/drawing/2014/main" id="{495170C3-9DD1-AA51-8BFF-481D20970E68}"/>
              </a:ext>
            </a:extLst>
          </p:cNvPr>
          <p:cNvSpPr>
            <a:spLocks noGrp="1"/>
          </p:cNvSpPr>
          <p:nvPr>
            <p:ph type="body" sz="quarter" idx="23" hasCustomPrompt="1"/>
          </p:nvPr>
        </p:nvSpPr>
        <p:spPr>
          <a:xfrm>
            <a:off x="8952277" y="2050018"/>
            <a:ext cx="2545587" cy="2369880"/>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a:t>
            </a:r>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1 - dark">
    <p:bg>
      <p:bgPr>
        <a:solidFill>
          <a:schemeClr val="tx2"/>
        </a:solidFill>
        <a:effectLst/>
      </p:bgPr>
    </p:bg>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hasCustomPrompt="1"/>
          </p:nvPr>
        </p:nvSpPr>
        <p:spPr>
          <a:xfrm>
            <a:off x="582178" y="1438275"/>
            <a:ext cx="2532063"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3375250" y="1438275"/>
            <a:ext cx="2533650"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6161229" y="1438275"/>
            <a:ext cx="2532063"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hasCustomPrompt="1"/>
          </p:nvPr>
        </p:nvSpPr>
        <p:spPr>
          <a:xfrm>
            <a:off x="8952277" y="1438275"/>
            <a:ext cx="2533650"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11" name="Title 1">
            <a:extLst>
              <a:ext uri="{FF2B5EF4-FFF2-40B4-BE49-F238E27FC236}">
                <a16:creationId xmlns:a16="http://schemas.microsoft.com/office/drawing/2014/main" id="{E828413A-6DB6-22BD-CE90-4B8A7DCAC111}"/>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zh-Hans"/>
              <a:t>Lorem ipsum dolor sit amet</a:t>
            </a:r>
            <a:endParaRPr lang="en-US"/>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582178" y="2050018"/>
            <a:ext cx="2545587" cy="2369880"/>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a:t>
            </a:r>
          </a:p>
        </p:txBody>
      </p:sp>
      <p:sp>
        <p:nvSpPr>
          <p:cNvPr id="14" name="Text Placeholder 3">
            <a:extLst>
              <a:ext uri="{FF2B5EF4-FFF2-40B4-BE49-F238E27FC236}">
                <a16:creationId xmlns:a16="http://schemas.microsoft.com/office/drawing/2014/main" id="{160D82EA-63E5-E013-E566-0B36E9E4620A}"/>
              </a:ext>
            </a:extLst>
          </p:cNvPr>
          <p:cNvSpPr>
            <a:spLocks noGrp="1"/>
          </p:cNvSpPr>
          <p:nvPr>
            <p:ph type="body" sz="quarter" idx="21" hasCustomPrompt="1"/>
          </p:nvPr>
        </p:nvSpPr>
        <p:spPr>
          <a:xfrm>
            <a:off x="3375250" y="2050018"/>
            <a:ext cx="2545587" cy="2369880"/>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a:t>
            </a:r>
          </a:p>
        </p:txBody>
      </p:sp>
      <p:sp>
        <p:nvSpPr>
          <p:cNvPr id="15" name="Text Placeholder 3">
            <a:extLst>
              <a:ext uri="{FF2B5EF4-FFF2-40B4-BE49-F238E27FC236}">
                <a16:creationId xmlns:a16="http://schemas.microsoft.com/office/drawing/2014/main" id="{190A3067-9BDD-265B-9486-8415EC43A272}"/>
              </a:ext>
            </a:extLst>
          </p:cNvPr>
          <p:cNvSpPr>
            <a:spLocks noGrp="1"/>
          </p:cNvSpPr>
          <p:nvPr>
            <p:ph type="body" sz="quarter" idx="22" hasCustomPrompt="1"/>
          </p:nvPr>
        </p:nvSpPr>
        <p:spPr>
          <a:xfrm>
            <a:off x="6161229" y="2050018"/>
            <a:ext cx="2545587" cy="2369880"/>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a:t>
            </a:r>
          </a:p>
        </p:txBody>
      </p:sp>
      <p:sp>
        <p:nvSpPr>
          <p:cNvPr id="16" name="Text Placeholder 3">
            <a:extLst>
              <a:ext uri="{FF2B5EF4-FFF2-40B4-BE49-F238E27FC236}">
                <a16:creationId xmlns:a16="http://schemas.microsoft.com/office/drawing/2014/main" id="{357FA9CB-C384-CEE7-430A-2FAE7B0BAD8F}"/>
              </a:ext>
            </a:extLst>
          </p:cNvPr>
          <p:cNvSpPr>
            <a:spLocks noGrp="1"/>
          </p:cNvSpPr>
          <p:nvPr>
            <p:ph type="body" sz="quarter" idx="23" hasCustomPrompt="1"/>
          </p:nvPr>
        </p:nvSpPr>
        <p:spPr>
          <a:xfrm>
            <a:off x="8952277" y="2050018"/>
            <a:ext cx="2545587" cy="2369880"/>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a:t>
            </a:r>
          </a:p>
        </p:txBody>
      </p:sp>
    </p:spTree>
    <p:extLst>
      <p:ext uri="{BB962C8B-B14F-4D97-AF65-F5344CB8AC3E}">
        <p14:creationId xmlns:p14="http://schemas.microsoft.com/office/powerpoint/2010/main" val="122696220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 amet</a:t>
            </a:r>
            <a:endParaRPr lang="en-US"/>
          </a:p>
        </p:txBody>
      </p:sp>
      <p:sp>
        <p:nvSpPr>
          <p:cNvPr id="11" name="Text Placeholder 11">
            <a:extLst>
              <a:ext uri="{FF2B5EF4-FFF2-40B4-BE49-F238E27FC236}">
                <a16:creationId xmlns:a16="http://schemas.microsoft.com/office/drawing/2014/main" id="{39F06457-63BF-35B9-40D7-9B42BA246D06}"/>
              </a:ext>
            </a:extLst>
          </p:cNvPr>
          <p:cNvSpPr>
            <a:spLocks noGrp="1"/>
          </p:cNvSpPr>
          <p:nvPr>
            <p:ph type="body" sz="quarter" idx="16" hasCustomPrompt="1"/>
          </p:nvPr>
        </p:nvSpPr>
        <p:spPr>
          <a:xfrm>
            <a:off x="572698" y="1438275"/>
            <a:ext cx="2532063"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2" name="Text Placeholder 7">
            <a:extLst>
              <a:ext uri="{FF2B5EF4-FFF2-40B4-BE49-F238E27FC236}">
                <a16:creationId xmlns:a16="http://schemas.microsoft.com/office/drawing/2014/main" id="{B4C5A987-55E1-9C69-4805-140166F02744}"/>
              </a:ext>
            </a:extLst>
          </p:cNvPr>
          <p:cNvSpPr>
            <a:spLocks noGrp="1"/>
          </p:cNvSpPr>
          <p:nvPr>
            <p:ph type="body" sz="quarter" idx="14" hasCustomPrompt="1"/>
          </p:nvPr>
        </p:nvSpPr>
        <p:spPr>
          <a:xfrm>
            <a:off x="578449" y="2050018"/>
            <a:ext cx="2532063" cy="2003625"/>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200" dirty="0">
                <a:solidFill>
                  <a:schemeClr val="tx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 consectetur adipiscing elit</a:t>
            </a:r>
            <a:endParaRPr lang="en-US"/>
          </a:p>
          <a:p>
            <a:pPr marL="141288" lvl="0" indent="-141288"/>
            <a:r>
              <a:rPr lang="zh-Hans"/>
              <a:t>Donec pretium， turpis vel varius consectetur， risus nibh ultricies nulla， non commodo dui enim quis</a:t>
            </a:r>
            <a:endParaRPr lang="en-US"/>
          </a:p>
          <a:p>
            <a:pPr marL="141288" lvl="0" indent="-141288"/>
            <a:r>
              <a:rPr lang="zh-Hans" err="1"/>
              <a:t>Nullam elementum rhoncus sapien ac feugiat. </a:t>
            </a:r>
          </a:p>
          <a:p>
            <a:pPr marL="141288" lvl="0" indent="-141288"/>
            <a:r>
              <a:rPr lang="zh-Hans"/>
              <a:t>Maecenas ac enim pretium， placerat eros quis， viverra ante. </a:t>
            </a:r>
          </a:p>
        </p:txBody>
      </p:sp>
      <p:sp>
        <p:nvSpPr>
          <p:cNvPr id="13" name="Text Placeholder 11">
            <a:extLst>
              <a:ext uri="{FF2B5EF4-FFF2-40B4-BE49-F238E27FC236}">
                <a16:creationId xmlns:a16="http://schemas.microsoft.com/office/drawing/2014/main" id="{E2E1E375-4EAC-7276-7F1E-6A3046FBD2FE}"/>
              </a:ext>
            </a:extLst>
          </p:cNvPr>
          <p:cNvSpPr>
            <a:spLocks noGrp="1"/>
          </p:cNvSpPr>
          <p:nvPr>
            <p:ph type="body" sz="quarter" idx="17" hasCustomPrompt="1"/>
          </p:nvPr>
        </p:nvSpPr>
        <p:spPr>
          <a:xfrm>
            <a:off x="3369499" y="1438275"/>
            <a:ext cx="2533650"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4" name="Text Placeholder 11">
            <a:extLst>
              <a:ext uri="{FF2B5EF4-FFF2-40B4-BE49-F238E27FC236}">
                <a16:creationId xmlns:a16="http://schemas.microsoft.com/office/drawing/2014/main" id="{F76CB844-0EE3-3445-4834-0BA2EB01BD5D}"/>
              </a:ext>
            </a:extLst>
          </p:cNvPr>
          <p:cNvSpPr>
            <a:spLocks noGrp="1"/>
          </p:cNvSpPr>
          <p:nvPr>
            <p:ph type="body" sz="quarter" idx="18" hasCustomPrompt="1"/>
          </p:nvPr>
        </p:nvSpPr>
        <p:spPr>
          <a:xfrm>
            <a:off x="6149727" y="1438275"/>
            <a:ext cx="2532063"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5" name="Text Placeholder 11">
            <a:extLst>
              <a:ext uri="{FF2B5EF4-FFF2-40B4-BE49-F238E27FC236}">
                <a16:creationId xmlns:a16="http://schemas.microsoft.com/office/drawing/2014/main" id="{432FED83-2AA2-52DF-6E8C-25DC6D32C250}"/>
              </a:ext>
            </a:extLst>
          </p:cNvPr>
          <p:cNvSpPr>
            <a:spLocks noGrp="1"/>
          </p:cNvSpPr>
          <p:nvPr>
            <p:ph type="body" sz="quarter" idx="20" hasCustomPrompt="1"/>
          </p:nvPr>
        </p:nvSpPr>
        <p:spPr>
          <a:xfrm>
            <a:off x="8940775" y="1438275"/>
            <a:ext cx="2533650"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6" name="Text Placeholder 7">
            <a:extLst>
              <a:ext uri="{FF2B5EF4-FFF2-40B4-BE49-F238E27FC236}">
                <a16:creationId xmlns:a16="http://schemas.microsoft.com/office/drawing/2014/main" id="{0F6999F1-4BF2-42A2-74E8-EC72CA948940}"/>
              </a:ext>
            </a:extLst>
          </p:cNvPr>
          <p:cNvSpPr>
            <a:spLocks noGrp="1"/>
          </p:cNvSpPr>
          <p:nvPr>
            <p:ph type="body" sz="quarter" idx="21" hasCustomPrompt="1"/>
          </p:nvPr>
        </p:nvSpPr>
        <p:spPr>
          <a:xfrm>
            <a:off x="3379159" y="2050018"/>
            <a:ext cx="2532063" cy="2003625"/>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200" dirty="0">
                <a:solidFill>
                  <a:schemeClr val="tx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 consectetur adipiscing elit</a:t>
            </a:r>
            <a:endParaRPr lang="en-US"/>
          </a:p>
          <a:p>
            <a:pPr marL="141288" lvl="0" indent="-141288"/>
            <a:r>
              <a:rPr lang="zh-Hans"/>
              <a:t>Donec pretium， turpis vel varius consectetur， risus nibh ultricies nulla， non commodo dui enim quis</a:t>
            </a:r>
            <a:endParaRPr lang="en-US"/>
          </a:p>
          <a:p>
            <a:pPr marL="141288" lvl="0" indent="-141288"/>
            <a:r>
              <a:rPr lang="zh-Hans" err="1"/>
              <a:t>Nullam elementum rhoncus sapien ac feugiat. </a:t>
            </a:r>
          </a:p>
          <a:p>
            <a:pPr marL="141288" lvl="0" indent="-141288"/>
            <a:r>
              <a:rPr lang="zh-Hans"/>
              <a:t>Maecenas ac enim pretium， placerat eros quis， viverra ante. </a:t>
            </a:r>
          </a:p>
        </p:txBody>
      </p:sp>
      <p:sp>
        <p:nvSpPr>
          <p:cNvPr id="17" name="Text Placeholder 7">
            <a:extLst>
              <a:ext uri="{FF2B5EF4-FFF2-40B4-BE49-F238E27FC236}">
                <a16:creationId xmlns:a16="http://schemas.microsoft.com/office/drawing/2014/main" id="{DC3DC348-45F8-AECF-C24A-549EE45A6047}"/>
              </a:ext>
            </a:extLst>
          </p:cNvPr>
          <p:cNvSpPr>
            <a:spLocks noGrp="1"/>
          </p:cNvSpPr>
          <p:nvPr>
            <p:ph type="body" sz="quarter" idx="22" hasCustomPrompt="1"/>
          </p:nvPr>
        </p:nvSpPr>
        <p:spPr>
          <a:xfrm>
            <a:off x="6156865" y="2050018"/>
            <a:ext cx="2532063" cy="2003625"/>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200" dirty="0">
                <a:solidFill>
                  <a:schemeClr val="tx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 consectetur adipiscing elit</a:t>
            </a:r>
            <a:endParaRPr lang="en-US"/>
          </a:p>
          <a:p>
            <a:pPr marL="141288" lvl="0" indent="-141288"/>
            <a:r>
              <a:rPr lang="zh-Hans"/>
              <a:t>Donec pretium， turpis vel varius consectetur， risus nibh ultricies nulla， non commodo dui enim quis</a:t>
            </a:r>
            <a:endParaRPr lang="en-US"/>
          </a:p>
          <a:p>
            <a:pPr marL="141288" lvl="0" indent="-141288"/>
            <a:r>
              <a:rPr lang="zh-Hans" err="1"/>
              <a:t>Nullam elementum rhoncus sapien ac feugiat. </a:t>
            </a:r>
          </a:p>
          <a:p>
            <a:pPr marL="141288" lvl="0" indent="-141288"/>
            <a:r>
              <a:rPr lang="zh-Hans"/>
              <a:t>Maecenas ac enim pretium， placerat eros quis， viverra ante. </a:t>
            </a:r>
          </a:p>
        </p:txBody>
      </p:sp>
      <p:sp>
        <p:nvSpPr>
          <p:cNvPr id="18" name="Text Placeholder 7">
            <a:extLst>
              <a:ext uri="{FF2B5EF4-FFF2-40B4-BE49-F238E27FC236}">
                <a16:creationId xmlns:a16="http://schemas.microsoft.com/office/drawing/2014/main" id="{D1EAEAAD-C009-A091-FE9D-3430F31347B0}"/>
              </a:ext>
            </a:extLst>
          </p:cNvPr>
          <p:cNvSpPr>
            <a:spLocks noGrp="1"/>
          </p:cNvSpPr>
          <p:nvPr>
            <p:ph type="body" sz="quarter" idx="23" hasCustomPrompt="1"/>
          </p:nvPr>
        </p:nvSpPr>
        <p:spPr>
          <a:xfrm>
            <a:off x="8951824" y="2050018"/>
            <a:ext cx="2532063" cy="2003625"/>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200" dirty="0">
                <a:solidFill>
                  <a:schemeClr val="tx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 consectetur adipiscing elit</a:t>
            </a:r>
            <a:endParaRPr lang="en-US"/>
          </a:p>
          <a:p>
            <a:pPr marL="141288" lvl="0" indent="-141288"/>
            <a:r>
              <a:rPr lang="zh-Hans"/>
              <a:t>Donec pretium， turpis vel varius consectetur， risus nibh ultricies nulla， non commodo dui enim quis</a:t>
            </a:r>
            <a:endParaRPr lang="en-US"/>
          </a:p>
          <a:p>
            <a:pPr marL="141288" lvl="0" indent="-141288"/>
            <a:r>
              <a:rPr lang="zh-Hans" err="1"/>
              <a:t>Nullam elementum rhoncus sapien ac feugiat. </a:t>
            </a:r>
          </a:p>
          <a:p>
            <a:pPr marL="141288" lvl="0" indent="-141288"/>
            <a:r>
              <a:rPr lang="zh-Hans"/>
              <a:t>Maecenas ac enim pretium， placerat eros quis， viverra ante. </a:t>
            </a:r>
          </a:p>
        </p:txBody>
      </p:sp>
    </p:spTree>
    <p:extLst>
      <p:ext uri="{BB962C8B-B14F-4D97-AF65-F5344CB8AC3E}">
        <p14:creationId xmlns:p14="http://schemas.microsoft.com/office/powerpoint/2010/main" val="16310522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 dark">
    <p:bg>
      <p:bgPr>
        <a:solidFill>
          <a:schemeClr val="tx2"/>
        </a:solidFill>
        <a:effectLst/>
      </p:bgPr>
    </p:bg>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hasCustomPrompt="1"/>
          </p:nvPr>
        </p:nvSpPr>
        <p:spPr>
          <a:xfrm>
            <a:off x="572698" y="1438275"/>
            <a:ext cx="2532063"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hasCustomPrompt="1"/>
          </p:nvPr>
        </p:nvSpPr>
        <p:spPr>
          <a:xfrm>
            <a:off x="578449" y="2050018"/>
            <a:ext cx="2532063" cy="2003625"/>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200" dirty="0">
                <a:solidFill>
                  <a:schemeClr val="bg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 consectetur adipiscing elit</a:t>
            </a:r>
            <a:endParaRPr lang="en-US"/>
          </a:p>
          <a:p>
            <a:pPr marL="141288" lvl="0" indent="-141288"/>
            <a:r>
              <a:rPr lang="zh-Hans"/>
              <a:t>Donec pretium， turpis vel varius consectetur， risus nibh ultricies nulla， non commodo dui enim quis</a:t>
            </a:r>
            <a:endParaRPr lang="en-US"/>
          </a:p>
          <a:p>
            <a:pPr marL="141288" lvl="0" indent="-141288"/>
            <a:r>
              <a:rPr lang="zh-Hans" err="1"/>
              <a:t>Nullam elementum rhoncus sapien ac feugiat. </a:t>
            </a:r>
          </a:p>
          <a:p>
            <a:pPr marL="141288" lvl="0" indent="-141288"/>
            <a:r>
              <a:rPr lang="zh-Hans"/>
              <a:t>Maecenas ac enim pretium， placerat eros quis， viverra ante. </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3369499" y="1438275"/>
            <a:ext cx="2533650"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6149727" y="1438275"/>
            <a:ext cx="2532063"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hasCustomPrompt="1"/>
          </p:nvPr>
        </p:nvSpPr>
        <p:spPr>
          <a:xfrm>
            <a:off x="8940775" y="1438275"/>
            <a:ext cx="2533650"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11" name="Title 1">
            <a:extLst>
              <a:ext uri="{FF2B5EF4-FFF2-40B4-BE49-F238E27FC236}">
                <a16:creationId xmlns:a16="http://schemas.microsoft.com/office/drawing/2014/main" id="{E0732830-3E48-DAFD-FE50-248B7D352703}"/>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zh-Hans"/>
              <a:t>Lorem ipsum dolor sit amet</a:t>
            </a:r>
            <a:endParaRPr lang="en-US"/>
          </a:p>
        </p:txBody>
      </p:sp>
      <p:sp>
        <p:nvSpPr>
          <p:cNvPr id="2" name="Text Placeholder 7">
            <a:extLst>
              <a:ext uri="{FF2B5EF4-FFF2-40B4-BE49-F238E27FC236}">
                <a16:creationId xmlns:a16="http://schemas.microsoft.com/office/drawing/2014/main" id="{B3099579-C50D-6AD4-5992-99D1F41B5D55}"/>
              </a:ext>
            </a:extLst>
          </p:cNvPr>
          <p:cNvSpPr>
            <a:spLocks noGrp="1"/>
          </p:cNvSpPr>
          <p:nvPr>
            <p:ph type="body" sz="quarter" idx="21" hasCustomPrompt="1"/>
          </p:nvPr>
        </p:nvSpPr>
        <p:spPr>
          <a:xfrm>
            <a:off x="3379159" y="2050018"/>
            <a:ext cx="2532063" cy="2003625"/>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200" dirty="0">
                <a:solidFill>
                  <a:schemeClr val="bg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 consectetur adipiscing elit</a:t>
            </a:r>
            <a:endParaRPr lang="en-US"/>
          </a:p>
          <a:p>
            <a:pPr marL="141288" lvl="0" indent="-141288"/>
            <a:r>
              <a:rPr lang="zh-Hans"/>
              <a:t>Donec pretium， turpis vel varius consectetur， risus nibh ultricies nulla， non commodo dui enim quis</a:t>
            </a:r>
            <a:endParaRPr lang="en-US"/>
          </a:p>
          <a:p>
            <a:pPr marL="141288" lvl="0" indent="-141288"/>
            <a:r>
              <a:rPr lang="zh-Hans" err="1"/>
              <a:t>Nullam elementum rhoncus sapien ac feugiat. </a:t>
            </a:r>
          </a:p>
          <a:p>
            <a:pPr marL="141288" lvl="0" indent="-141288"/>
            <a:r>
              <a:rPr lang="zh-Hans"/>
              <a:t>Maecenas ac enim pretium， placerat eros quis， viverra ante. </a:t>
            </a:r>
          </a:p>
        </p:txBody>
      </p:sp>
      <p:sp>
        <p:nvSpPr>
          <p:cNvPr id="12" name="Text Placeholder 7">
            <a:extLst>
              <a:ext uri="{FF2B5EF4-FFF2-40B4-BE49-F238E27FC236}">
                <a16:creationId xmlns:a16="http://schemas.microsoft.com/office/drawing/2014/main" id="{2E95CCE9-A266-0249-0681-57F9F7720C95}"/>
              </a:ext>
            </a:extLst>
          </p:cNvPr>
          <p:cNvSpPr>
            <a:spLocks noGrp="1"/>
          </p:cNvSpPr>
          <p:nvPr>
            <p:ph type="body" sz="quarter" idx="22" hasCustomPrompt="1"/>
          </p:nvPr>
        </p:nvSpPr>
        <p:spPr>
          <a:xfrm>
            <a:off x="6156865" y="2050018"/>
            <a:ext cx="2532063" cy="2003625"/>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200" dirty="0">
                <a:solidFill>
                  <a:schemeClr val="bg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 consectetur adipiscing elit</a:t>
            </a:r>
            <a:endParaRPr lang="en-US"/>
          </a:p>
          <a:p>
            <a:pPr marL="141288" lvl="0" indent="-141288"/>
            <a:r>
              <a:rPr lang="zh-Hans"/>
              <a:t>Donec pretium， turpis vel varius consectetur， risus nibh ultricies nulla， non commodo dui enim quis</a:t>
            </a:r>
            <a:endParaRPr lang="en-US"/>
          </a:p>
          <a:p>
            <a:pPr marL="141288" lvl="0" indent="-141288"/>
            <a:r>
              <a:rPr lang="zh-Hans" err="1"/>
              <a:t>Nullam elementum rhoncus sapien ac feugiat. </a:t>
            </a:r>
          </a:p>
          <a:p>
            <a:pPr marL="141288" lvl="0" indent="-141288"/>
            <a:r>
              <a:rPr lang="zh-Hans"/>
              <a:t>Maecenas ac enim pretium， placerat eros quis， viverra ante. </a:t>
            </a:r>
          </a:p>
        </p:txBody>
      </p:sp>
      <p:sp>
        <p:nvSpPr>
          <p:cNvPr id="13" name="Text Placeholder 7">
            <a:extLst>
              <a:ext uri="{FF2B5EF4-FFF2-40B4-BE49-F238E27FC236}">
                <a16:creationId xmlns:a16="http://schemas.microsoft.com/office/drawing/2014/main" id="{95D90B91-D6C3-ECC7-9CAA-F7D7D02B7502}"/>
              </a:ext>
            </a:extLst>
          </p:cNvPr>
          <p:cNvSpPr>
            <a:spLocks noGrp="1"/>
          </p:cNvSpPr>
          <p:nvPr>
            <p:ph type="body" sz="quarter" idx="23" hasCustomPrompt="1"/>
          </p:nvPr>
        </p:nvSpPr>
        <p:spPr>
          <a:xfrm>
            <a:off x="8951824" y="2050018"/>
            <a:ext cx="2532063" cy="2003625"/>
          </a:xfrm>
        </p:spPr>
        <p:txBody>
          <a:bodyPr vert="horz" wrap="square" lIns="0" tIns="0" rIns="0" bIns="0" rtlCol="0">
            <a:spAutoFit/>
          </a:bodyPr>
          <a:lstStyle>
            <a:lvl1pPr marL="285750" indent="-285750">
              <a:spcAft>
                <a:spcPts val="600"/>
              </a:spcAft>
              <a:buClr>
                <a:schemeClr val="accent1"/>
              </a:buClr>
              <a:buFont typeface="Arial" panose="020B0604020202020204" pitchFamily="34" charset="0"/>
              <a:buChar char="•"/>
              <a:defRPr lang="en-US" sz="1200" dirty="0">
                <a:solidFill>
                  <a:schemeClr val="bg1"/>
                </a:solidFill>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lvl="0" indent="-141288"/>
            <a:r>
              <a:rPr lang="zh-Hans"/>
              <a:t>Lorem ipsum dolor sit amet， consectetur adipiscing elit</a:t>
            </a:r>
            <a:endParaRPr lang="en-US"/>
          </a:p>
          <a:p>
            <a:pPr marL="141288" lvl="0" indent="-141288"/>
            <a:r>
              <a:rPr lang="zh-Hans"/>
              <a:t>Donec pretium， turpis vel varius consectetur， risus nibh ultricies nulla， non commodo dui enim quis</a:t>
            </a:r>
            <a:endParaRPr lang="en-US"/>
          </a:p>
          <a:p>
            <a:pPr marL="141288" lvl="0" indent="-141288"/>
            <a:r>
              <a:rPr lang="zh-Hans" err="1"/>
              <a:t>Nullam elementum rhoncus sapien ac feugiat. </a:t>
            </a:r>
          </a:p>
          <a:p>
            <a:pPr marL="141288" lvl="0" indent="-141288"/>
            <a:r>
              <a:rPr lang="zh-Hans"/>
              <a:t>Maecenas ac enim pretium， placerat eros quis， viverra ante. </a:t>
            </a:r>
          </a:p>
        </p:txBody>
      </p:sp>
    </p:spTree>
    <p:extLst>
      <p:ext uri="{BB962C8B-B14F-4D97-AF65-F5344CB8AC3E}">
        <p14:creationId xmlns:p14="http://schemas.microsoft.com/office/powerpoint/2010/main" val="26012534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3 - light">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82179" y="1970712"/>
            <a:ext cx="1721184" cy="307777"/>
          </a:xfrm>
        </p:spPr>
        <p:txBody>
          <a:bodyPr anchor="t"/>
          <a:lstStyle>
            <a:lvl1pPr marL="0" indent="0">
              <a:spcBef>
                <a:spcPts val="0"/>
              </a:spcBef>
              <a:buNone/>
              <a:defRPr sz="2000" b="0">
                <a:solidFill>
                  <a:schemeClr val="accent2"/>
                </a:solidFill>
                <a:latin typeface="+mj-lt"/>
              </a:defRPr>
            </a:lvl1pPr>
          </a:lstStyle>
          <a:p>
            <a:pPr lvl="0"/>
            <a:r>
              <a:rPr lang="zh-Hans"/>
              <a:t>01</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 amet</a:t>
            </a:r>
            <a:endParaRPr lang="en-US"/>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82179"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3" name="Text Placeholder 11">
            <a:extLst>
              <a:ext uri="{FF2B5EF4-FFF2-40B4-BE49-F238E27FC236}">
                <a16:creationId xmlns:a16="http://schemas.microsoft.com/office/drawing/2014/main" id="{7A088BBF-4792-529A-A89D-A73C09ED607E}"/>
              </a:ext>
            </a:extLst>
          </p:cNvPr>
          <p:cNvSpPr>
            <a:spLocks noGrp="1"/>
          </p:cNvSpPr>
          <p:nvPr>
            <p:ph type="body" sz="quarter" idx="17" hasCustomPrompt="1"/>
          </p:nvPr>
        </p:nvSpPr>
        <p:spPr>
          <a:xfrm>
            <a:off x="2451490" y="1970712"/>
            <a:ext cx="1721184" cy="307777"/>
          </a:xfrm>
        </p:spPr>
        <p:txBody>
          <a:bodyPr anchor="t"/>
          <a:lstStyle>
            <a:lvl1pPr marL="0" indent="0">
              <a:spcBef>
                <a:spcPts val="0"/>
              </a:spcBef>
              <a:buNone/>
              <a:defRPr sz="2000" b="0">
                <a:solidFill>
                  <a:schemeClr val="accent2"/>
                </a:solidFill>
                <a:latin typeface="+mj-lt"/>
              </a:defRPr>
            </a:lvl1pPr>
          </a:lstStyle>
          <a:p>
            <a:pPr lvl="0"/>
            <a:r>
              <a:rPr lang="zh-Hans"/>
              <a:t>02</a:t>
            </a:r>
          </a:p>
        </p:txBody>
      </p:sp>
      <p:sp>
        <p:nvSpPr>
          <p:cNvPr id="4" name="Text Placeholder 3">
            <a:extLst>
              <a:ext uri="{FF2B5EF4-FFF2-40B4-BE49-F238E27FC236}">
                <a16:creationId xmlns:a16="http://schemas.microsoft.com/office/drawing/2014/main" id="{088987E6-4688-3DA3-1F56-801875A327BC}"/>
              </a:ext>
            </a:extLst>
          </p:cNvPr>
          <p:cNvSpPr>
            <a:spLocks noGrp="1"/>
          </p:cNvSpPr>
          <p:nvPr>
            <p:ph type="body" sz="quarter" idx="18" hasCustomPrompt="1"/>
          </p:nvPr>
        </p:nvSpPr>
        <p:spPr>
          <a:xfrm>
            <a:off x="2451490"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5" name="Text Placeholder 11">
            <a:extLst>
              <a:ext uri="{FF2B5EF4-FFF2-40B4-BE49-F238E27FC236}">
                <a16:creationId xmlns:a16="http://schemas.microsoft.com/office/drawing/2014/main" id="{31492A8D-29D7-B504-FD49-4F7523B3C69E}"/>
              </a:ext>
            </a:extLst>
          </p:cNvPr>
          <p:cNvSpPr>
            <a:spLocks noGrp="1"/>
          </p:cNvSpPr>
          <p:nvPr>
            <p:ph type="body" sz="quarter" idx="19" hasCustomPrompt="1"/>
          </p:nvPr>
        </p:nvSpPr>
        <p:spPr>
          <a:xfrm>
            <a:off x="4303440" y="1970712"/>
            <a:ext cx="1721184" cy="307777"/>
          </a:xfrm>
        </p:spPr>
        <p:txBody>
          <a:bodyPr anchor="t"/>
          <a:lstStyle>
            <a:lvl1pPr marL="0" indent="0">
              <a:spcBef>
                <a:spcPts val="0"/>
              </a:spcBef>
              <a:buNone/>
              <a:defRPr sz="2000" b="0">
                <a:solidFill>
                  <a:schemeClr val="accent2"/>
                </a:solidFill>
                <a:latin typeface="+mj-lt"/>
              </a:defRPr>
            </a:lvl1pPr>
          </a:lstStyle>
          <a:p>
            <a:pPr lvl="0"/>
            <a:r>
              <a:rPr lang="zh-Hans"/>
              <a:t>03</a:t>
            </a:r>
          </a:p>
        </p:txBody>
      </p:sp>
      <p:sp>
        <p:nvSpPr>
          <p:cNvPr id="6" name="Text Placeholder 3">
            <a:extLst>
              <a:ext uri="{FF2B5EF4-FFF2-40B4-BE49-F238E27FC236}">
                <a16:creationId xmlns:a16="http://schemas.microsoft.com/office/drawing/2014/main" id="{CAF3A3E1-E601-B30C-ABE8-0A5B77F2E932}"/>
              </a:ext>
            </a:extLst>
          </p:cNvPr>
          <p:cNvSpPr>
            <a:spLocks noGrp="1"/>
          </p:cNvSpPr>
          <p:nvPr>
            <p:ph type="body" sz="quarter" idx="20" hasCustomPrompt="1"/>
          </p:nvPr>
        </p:nvSpPr>
        <p:spPr>
          <a:xfrm>
            <a:off x="4303440"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7" name="Text Placeholder 11">
            <a:extLst>
              <a:ext uri="{FF2B5EF4-FFF2-40B4-BE49-F238E27FC236}">
                <a16:creationId xmlns:a16="http://schemas.microsoft.com/office/drawing/2014/main" id="{B25299F3-DA16-6AD8-47C9-4D4C691F5618}"/>
              </a:ext>
            </a:extLst>
          </p:cNvPr>
          <p:cNvSpPr>
            <a:spLocks noGrp="1"/>
          </p:cNvSpPr>
          <p:nvPr>
            <p:ph type="body" sz="quarter" idx="21" hasCustomPrompt="1"/>
          </p:nvPr>
        </p:nvSpPr>
        <p:spPr>
          <a:xfrm>
            <a:off x="6172752" y="1970712"/>
            <a:ext cx="1721184" cy="307777"/>
          </a:xfrm>
        </p:spPr>
        <p:txBody>
          <a:bodyPr anchor="t"/>
          <a:lstStyle>
            <a:lvl1pPr marL="0" indent="0">
              <a:spcBef>
                <a:spcPts val="0"/>
              </a:spcBef>
              <a:buNone/>
              <a:defRPr sz="2000" b="0">
                <a:solidFill>
                  <a:schemeClr val="accent2"/>
                </a:solidFill>
                <a:latin typeface="+mj-lt"/>
              </a:defRPr>
            </a:lvl1pPr>
          </a:lstStyle>
          <a:p>
            <a:pPr lvl="0"/>
            <a:r>
              <a:rPr lang="zh-Hans"/>
              <a:t>04</a:t>
            </a:r>
          </a:p>
        </p:txBody>
      </p:sp>
      <p:sp>
        <p:nvSpPr>
          <p:cNvPr id="8" name="Text Placeholder 3">
            <a:extLst>
              <a:ext uri="{FF2B5EF4-FFF2-40B4-BE49-F238E27FC236}">
                <a16:creationId xmlns:a16="http://schemas.microsoft.com/office/drawing/2014/main" id="{0674BC5F-6B05-3F0A-0D87-9703F41566B9}"/>
              </a:ext>
            </a:extLst>
          </p:cNvPr>
          <p:cNvSpPr>
            <a:spLocks noGrp="1"/>
          </p:cNvSpPr>
          <p:nvPr>
            <p:ph type="body" sz="quarter" idx="22" hasCustomPrompt="1"/>
          </p:nvPr>
        </p:nvSpPr>
        <p:spPr>
          <a:xfrm>
            <a:off x="6172752"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9" name="Text Placeholder 11">
            <a:extLst>
              <a:ext uri="{FF2B5EF4-FFF2-40B4-BE49-F238E27FC236}">
                <a16:creationId xmlns:a16="http://schemas.microsoft.com/office/drawing/2014/main" id="{C67BC4F3-1F5B-F3A1-E29C-79622C477806}"/>
              </a:ext>
            </a:extLst>
          </p:cNvPr>
          <p:cNvSpPr>
            <a:spLocks noGrp="1"/>
          </p:cNvSpPr>
          <p:nvPr>
            <p:ph type="body" sz="quarter" idx="23" hasCustomPrompt="1"/>
          </p:nvPr>
        </p:nvSpPr>
        <p:spPr>
          <a:xfrm>
            <a:off x="8042063" y="1970712"/>
            <a:ext cx="1721184" cy="307777"/>
          </a:xfrm>
        </p:spPr>
        <p:txBody>
          <a:bodyPr anchor="t"/>
          <a:lstStyle>
            <a:lvl1pPr marL="0" indent="0">
              <a:spcBef>
                <a:spcPts val="0"/>
              </a:spcBef>
              <a:buNone/>
              <a:defRPr sz="2000" b="0">
                <a:solidFill>
                  <a:schemeClr val="accent2"/>
                </a:solidFill>
                <a:latin typeface="+mj-lt"/>
              </a:defRPr>
            </a:lvl1pPr>
          </a:lstStyle>
          <a:p>
            <a:pPr lvl="0"/>
            <a:r>
              <a:rPr lang="zh-Hans"/>
              <a:t>05</a:t>
            </a:r>
          </a:p>
        </p:txBody>
      </p:sp>
      <p:sp>
        <p:nvSpPr>
          <p:cNvPr id="10" name="Text Placeholder 3">
            <a:extLst>
              <a:ext uri="{FF2B5EF4-FFF2-40B4-BE49-F238E27FC236}">
                <a16:creationId xmlns:a16="http://schemas.microsoft.com/office/drawing/2014/main" id="{54ECFB04-EC53-24C4-D2CE-267F714AFBAD}"/>
              </a:ext>
            </a:extLst>
          </p:cNvPr>
          <p:cNvSpPr>
            <a:spLocks noGrp="1"/>
          </p:cNvSpPr>
          <p:nvPr>
            <p:ph type="body" sz="quarter" idx="24" hasCustomPrompt="1"/>
          </p:nvPr>
        </p:nvSpPr>
        <p:spPr>
          <a:xfrm>
            <a:off x="8042063"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11" name="Text Placeholder 11">
            <a:extLst>
              <a:ext uri="{FF2B5EF4-FFF2-40B4-BE49-F238E27FC236}">
                <a16:creationId xmlns:a16="http://schemas.microsoft.com/office/drawing/2014/main" id="{0902A105-9CE9-243D-1351-019380A26AFD}"/>
              </a:ext>
            </a:extLst>
          </p:cNvPr>
          <p:cNvSpPr>
            <a:spLocks noGrp="1"/>
          </p:cNvSpPr>
          <p:nvPr>
            <p:ph type="body" sz="quarter" idx="25" hasCustomPrompt="1"/>
          </p:nvPr>
        </p:nvSpPr>
        <p:spPr>
          <a:xfrm>
            <a:off x="9911375" y="1970712"/>
            <a:ext cx="1721184" cy="307777"/>
          </a:xfrm>
        </p:spPr>
        <p:txBody>
          <a:bodyPr anchor="t"/>
          <a:lstStyle>
            <a:lvl1pPr marL="0" indent="0">
              <a:spcBef>
                <a:spcPts val="0"/>
              </a:spcBef>
              <a:buNone/>
              <a:defRPr sz="2000" b="0">
                <a:solidFill>
                  <a:schemeClr val="accent2"/>
                </a:solidFill>
                <a:latin typeface="+mj-lt"/>
              </a:defRPr>
            </a:lvl1pPr>
          </a:lstStyle>
          <a:p>
            <a:pPr lvl="0"/>
            <a:r>
              <a:rPr lang="zh-Hans"/>
              <a:t>06</a:t>
            </a:r>
          </a:p>
        </p:txBody>
      </p:sp>
      <p:sp>
        <p:nvSpPr>
          <p:cNvPr id="20" name="Text Placeholder 3">
            <a:extLst>
              <a:ext uri="{FF2B5EF4-FFF2-40B4-BE49-F238E27FC236}">
                <a16:creationId xmlns:a16="http://schemas.microsoft.com/office/drawing/2014/main" id="{5C9783DA-0686-E8E3-9C08-9A0CE1C5256D}"/>
              </a:ext>
            </a:extLst>
          </p:cNvPr>
          <p:cNvSpPr>
            <a:spLocks noGrp="1"/>
          </p:cNvSpPr>
          <p:nvPr>
            <p:ph type="body" sz="quarter" idx="26" hasCustomPrompt="1"/>
          </p:nvPr>
        </p:nvSpPr>
        <p:spPr>
          <a:xfrm>
            <a:off x="9911375"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1" name="Text Placeholder 11">
            <a:extLst>
              <a:ext uri="{FF2B5EF4-FFF2-40B4-BE49-F238E27FC236}">
                <a16:creationId xmlns:a16="http://schemas.microsoft.com/office/drawing/2014/main" id="{7678AE73-D83F-6313-F84E-B8D6EAF7789B}"/>
              </a:ext>
            </a:extLst>
          </p:cNvPr>
          <p:cNvSpPr>
            <a:spLocks noGrp="1"/>
          </p:cNvSpPr>
          <p:nvPr>
            <p:ph type="body" sz="quarter" idx="27" hasCustomPrompt="1"/>
          </p:nvPr>
        </p:nvSpPr>
        <p:spPr>
          <a:xfrm>
            <a:off x="582179" y="3649042"/>
            <a:ext cx="1721184" cy="307777"/>
          </a:xfrm>
        </p:spPr>
        <p:txBody>
          <a:bodyPr anchor="t"/>
          <a:lstStyle>
            <a:lvl1pPr marL="0" indent="0">
              <a:spcBef>
                <a:spcPts val="0"/>
              </a:spcBef>
              <a:buNone/>
              <a:defRPr sz="2000" b="0">
                <a:solidFill>
                  <a:schemeClr val="accent2"/>
                </a:solidFill>
                <a:latin typeface="+mj-lt"/>
              </a:defRPr>
            </a:lvl1pPr>
          </a:lstStyle>
          <a:p>
            <a:pPr lvl="0"/>
            <a:r>
              <a:rPr lang="zh-Hans"/>
              <a:t>07</a:t>
            </a:r>
          </a:p>
        </p:txBody>
      </p:sp>
      <p:sp>
        <p:nvSpPr>
          <p:cNvPr id="22" name="Text Placeholder 3">
            <a:extLst>
              <a:ext uri="{FF2B5EF4-FFF2-40B4-BE49-F238E27FC236}">
                <a16:creationId xmlns:a16="http://schemas.microsoft.com/office/drawing/2014/main" id="{F0D44531-38E1-7335-1A44-8F43E67C5B25}"/>
              </a:ext>
            </a:extLst>
          </p:cNvPr>
          <p:cNvSpPr>
            <a:spLocks noGrp="1"/>
          </p:cNvSpPr>
          <p:nvPr>
            <p:ph type="body" sz="quarter" idx="28" hasCustomPrompt="1"/>
          </p:nvPr>
        </p:nvSpPr>
        <p:spPr>
          <a:xfrm>
            <a:off x="582179"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3" name="Text Placeholder 11">
            <a:extLst>
              <a:ext uri="{FF2B5EF4-FFF2-40B4-BE49-F238E27FC236}">
                <a16:creationId xmlns:a16="http://schemas.microsoft.com/office/drawing/2014/main" id="{E9ED5611-56B0-0572-0A7B-8FCB86D741AC}"/>
              </a:ext>
            </a:extLst>
          </p:cNvPr>
          <p:cNvSpPr>
            <a:spLocks noGrp="1"/>
          </p:cNvSpPr>
          <p:nvPr>
            <p:ph type="body" sz="quarter" idx="29" hasCustomPrompt="1"/>
          </p:nvPr>
        </p:nvSpPr>
        <p:spPr>
          <a:xfrm>
            <a:off x="2451490" y="3649042"/>
            <a:ext cx="1721184" cy="307777"/>
          </a:xfrm>
        </p:spPr>
        <p:txBody>
          <a:bodyPr anchor="t"/>
          <a:lstStyle>
            <a:lvl1pPr marL="0" indent="0">
              <a:spcBef>
                <a:spcPts val="0"/>
              </a:spcBef>
              <a:buNone/>
              <a:defRPr sz="2000" b="0">
                <a:solidFill>
                  <a:schemeClr val="accent2"/>
                </a:solidFill>
                <a:latin typeface="+mj-lt"/>
              </a:defRPr>
            </a:lvl1pPr>
          </a:lstStyle>
          <a:p>
            <a:pPr lvl="0"/>
            <a:r>
              <a:rPr lang="zh-Hans"/>
              <a:t>08</a:t>
            </a:r>
          </a:p>
        </p:txBody>
      </p:sp>
      <p:sp>
        <p:nvSpPr>
          <p:cNvPr id="24" name="Text Placeholder 3">
            <a:extLst>
              <a:ext uri="{FF2B5EF4-FFF2-40B4-BE49-F238E27FC236}">
                <a16:creationId xmlns:a16="http://schemas.microsoft.com/office/drawing/2014/main" id="{6DEA8AF9-8C45-72A6-6103-528D72F1E73E}"/>
              </a:ext>
            </a:extLst>
          </p:cNvPr>
          <p:cNvSpPr>
            <a:spLocks noGrp="1"/>
          </p:cNvSpPr>
          <p:nvPr>
            <p:ph type="body" sz="quarter" idx="30" hasCustomPrompt="1"/>
          </p:nvPr>
        </p:nvSpPr>
        <p:spPr>
          <a:xfrm>
            <a:off x="2451490"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5" name="Text Placeholder 11">
            <a:extLst>
              <a:ext uri="{FF2B5EF4-FFF2-40B4-BE49-F238E27FC236}">
                <a16:creationId xmlns:a16="http://schemas.microsoft.com/office/drawing/2014/main" id="{6B3B99AE-D52B-AF00-AF79-8896C845C0B9}"/>
              </a:ext>
            </a:extLst>
          </p:cNvPr>
          <p:cNvSpPr>
            <a:spLocks noGrp="1"/>
          </p:cNvSpPr>
          <p:nvPr>
            <p:ph type="body" sz="quarter" idx="31" hasCustomPrompt="1"/>
          </p:nvPr>
        </p:nvSpPr>
        <p:spPr>
          <a:xfrm>
            <a:off x="4303440" y="3649042"/>
            <a:ext cx="1721184" cy="307777"/>
          </a:xfrm>
        </p:spPr>
        <p:txBody>
          <a:bodyPr anchor="t"/>
          <a:lstStyle>
            <a:lvl1pPr marL="0" indent="0">
              <a:spcBef>
                <a:spcPts val="0"/>
              </a:spcBef>
              <a:buNone/>
              <a:defRPr sz="2000" b="0">
                <a:solidFill>
                  <a:schemeClr val="accent2"/>
                </a:solidFill>
                <a:latin typeface="+mj-lt"/>
              </a:defRPr>
            </a:lvl1pPr>
          </a:lstStyle>
          <a:p>
            <a:pPr lvl="0"/>
            <a:r>
              <a:rPr lang="zh-Hans"/>
              <a:t>09</a:t>
            </a:r>
          </a:p>
        </p:txBody>
      </p:sp>
      <p:sp>
        <p:nvSpPr>
          <p:cNvPr id="26" name="Text Placeholder 3">
            <a:extLst>
              <a:ext uri="{FF2B5EF4-FFF2-40B4-BE49-F238E27FC236}">
                <a16:creationId xmlns:a16="http://schemas.microsoft.com/office/drawing/2014/main" id="{D388373B-A64C-0B49-C96C-88172D67D2A5}"/>
              </a:ext>
            </a:extLst>
          </p:cNvPr>
          <p:cNvSpPr>
            <a:spLocks noGrp="1"/>
          </p:cNvSpPr>
          <p:nvPr>
            <p:ph type="body" sz="quarter" idx="32" hasCustomPrompt="1"/>
          </p:nvPr>
        </p:nvSpPr>
        <p:spPr>
          <a:xfrm>
            <a:off x="4303440"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7" name="Text Placeholder 11">
            <a:extLst>
              <a:ext uri="{FF2B5EF4-FFF2-40B4-BE49-F238E27FC236}">
                <a16:creationId xmlns:a16="http://schemas.microsoft.com/office/drawing/2014/main" id="{3000C482-9327-BE2E-10CB-0B4BF8CF438C}"/>
              </a:ext>
            </a:extLst>
          </p:cNvPr>
          <p:cNvSpPr>
            <a:spLocks noGrp="1"/>
          </p:cNvSpPr>
          <p:nvPr>
            <p:ph type="body" sz="quarter" idx="33" hasCustomPrompt="1"/>
          </p:nvPr>
        </p:nvSpPr>
        <p:spPr>
          <a:xfrm>
            <a:off x="6172752" y="3649042"/>
            <a:ext cx="1721184" cy="307777"/>
          </a:xfrm>
        </p:spPr>
        <p:txBody>
          <a:bodyPr anchor="t"/>
          <a:lstStyle>
            <a:lvl1pPr marL="0" indent="0">
              <a:spcBef>
                <a:spcPts val="0"/>
              </a:spcBef>
              <a:buNone/>
              <a:defRPr sz="2000" b="0">
                <a:solidFill>
                  <a:schemeClr val="accent2"/>
                </a:solidFill>
                <a:latin typeface="+mj-lt"/>
              </a:defRPr>
            </a:lvl1pPr>
          </a:lstStyle>
          <a:p>
            <a:pPr lvl="0"/>
            <a:r>
              <a:rPr lang="zh-Hans"/>
              <a:t>10</a:t>
            </a:r>
          </a:p>
        </p:txBody>
      </p:sp>
      <p:sp>
        <p:nvSpPr>
          <p:cNvPr id="28" name="Text Placeholder 3">
            <a:extLst>
              <a:ext uri="{FF2B5EF4-FFF2-40B4-BE49-F238E27FC236}">
                <a16:creationId xmlns:a16="http://schemas.microsoft.com/office/drawing/2014/main" id="{45E38B9A-02CD-1B7D-74C0-768E5BE64F58}"/>
              </a:ext>
            </a:extLst>
          </p:cNvPr>
          <p:cNvSpPr>
            <a:spLocks noGrp="1"/>
          </p:cNvSpPr>
          <p:nvPr>
            <p:ph type="body" sz="quarter" idx="34" hasCustomPrompt="1"/>
          </p:nvPr>
        </p:nvSpPr>
        <p:spPr>
          <a:xfrm>
            <a:off x="6172752"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9" name="Text Placeholder 11">
            <a:extLst>
              <a:ext uri="{FF2B5EF4-FFF2-40B4-BE49-F238E27FC236}">
                <a16:creationId xmlns:a16="http://schemas.microsoft.com/office/drawing/2014/main" id="{DCB7C4EB-4250-D78B-44DA-33C112092217}"/>
              </a:ext>
            </a:extLst>
          </p:cNvPr>
          <p:cNvSpPr>
            <a:spLocks noGrp="1"/>
          </p:cNvSpPr>
          <p:nvPr>
            <p:ph type="body" sz="quarter" idx="35" hasCustomPrompt="1"/>
          </p:nvPr>
        </p:nvSpPr>
        <p:spPr>
          <a:xfrm>
            <a:off x="8042063" y="3649042"/>
            <a:ext cx="1721184" cy="307777"/>
          </a:xfrm>
        </p:spPr>
        <p:txBody>
          <a:bodyPr anchor="t"/>
          <a:lstStyle>
            <a:lvl1pPr marL="0" indent="0">
              <a:spcBef>
                <a:spcPts val="0"/>
              </a:spcBef>
              <a:buNone/>
              <a:defRPr sz="2000" b="0">
                <a:solidFill>
                  <a:schemeClr val="accent2"/>
                </a:solidFill>
                <a:latin typeface="+mj-lt"/>
              </a:defRPr>
            </a:lvl1pPr>
          </a:lstStyle>
          <a:p>
            <a:pPr lvl="0"/>
            <a:r>
              <a:rPr lang="zh-Hans"/>
              <a:t>11</a:t>
            </a:r>
          </a:p>
        </p:txBody>
      </p:sp>
      <p:sp>
        <p:nvSpPr>
          <p:cNvPr id="30" name="Text Placeholder 3">
            <a:extLst>
              <a:ext uri="{FF2B5EF4-FFF2-40B4-BE49-F238E27FC236}">
                <a16:creationId xmlns:a16="http://schemas.microsoft.com/office/drawing/2014/main" id="{3CC2AEE2-B192-56A1-0938-92B3F8A5BCA6}"/>
              </a:ext>
            </a:extLst>
          </p:cNvPr>
          <p:cNvSpPr>
            <a:spLocks noGrp="1"/>
          </p:cNvSpPr>
          <p:nvPr>
            <p:ph type="body" sz="quarter" idx="36" hasCustomPrompt="1"/>
          </p:nvPr>
        </p:nvSpPr>
        <p:spPr>
          <a:xfrm>
            <a:off x="8042063"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31" name="Text Placeholder 11">
            <a:extLst>
              <a:ext uri="{FF2B5EF4-FFF2-40B4-BE49-F238E27FC236}">
                <a16:creationId xmlns:a16="http://schemas.microsoft.com/office/drawing/2014/main" id="{EC964B07-FEA2-B8EC-1C0B-C1156663A8FC}"/>
              </a:ext>
            </a:extLst>
          </p:cNvPr>
          <p:cNvSpPr>
            <a:spLocks noGrp="1"/>
          </p:cNvSpPr>
          <p:nvPr>
            <p:ph type="body" sz="quarter" idx="37" hasCustomPrompt="1"/>
          </p:nvPr>
        </p:nvSpPr>
        <p:spPr>
          <a:xfrm>
            <a:off x="9911375" y="3649042"/>
            <a:ext cx="1721184" cy="307777"/>
          </a:xfrm>
        </p:spPr>
        <p:txBody>
          <a:bodyPr anchor="t"/>
          <a:lstStyle>
            <a:lvl1pPr marL="0" indent="0">
              <a:spcBef>
                <a:spcPts val="0"/>
              </a:spcBef>
              <a:buNone/>
              <a:defRPr sz="2000" b="0">
                <a:solidFill>
                  <a:schemeClr val="accent2"/>
                </a:solidFill>
                <a:latin typeface="+mj-lt"/>
              </a:defRPr>
            </a:lvl1pPr>
          </a:lstStyle>
          <a:p>
            <a:pPr lvl="0"/>
            <a:r>
              <a:rPr lang="zh-Hans"/>
              <a:t>12</a:t>
            </a:r>
          </a:p>
        </p:txBody>
      </p:sp>
      <p:sp>
        <p:nvSpPr>
          <p:cNvPr id="32" name="Text Placeholder 3">
            <a:extLst>
              <a:ext uri="{FF2B5EF4-FFF2-40B4-BE49-F238E27FC236}">
                <a16:creationId xmlns:a16="http://schemas.microsoft.com/office/drawing/2014/main" id="{D50B1082-815F-7243-0A4E-1095F6E0BE0C}"/>
              </a:ext>
            </a:extLst>
          </p:cNvPr>
          <p:cNvSpPr>
            <a:spLocks noGrp="1"/>
          </p:cNvSpPr>
          <p:nvPr>
            <p:ph type="body" sz="quarter" idx="38" hasCustomPrompt="1"/>
          </p:nvPr>
        </p:nvSpPr>
        <p:spPr>
          <a:xfrm>
            <a:off x="9911375"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Tree>
    <p:extLst>
      <p:ext uri="{BB962C8B-B14F-4D97-AF65-F5344CB8AC3E}">
        <p14:creationId xmlns:p14="http://schemas.microsoft.com/office/powerpoint/2010/main" val="28062051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3 - dark">
    <p:bg>
      <p:bgPr>
        <a:solidFill>
          <a:schemeClr val="tx2"/>
        </a:solidFill>
        <a:effectLst/>
      </p:bgPr>
    </p:bg>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82179" y="1970712"/>
            <a:ext cx="1721184" cy="307777"/>
          </a:xfrm>
        </p:spPr>
        <p:txBody>
          <a:bodyPr anchor="t"/>
          <a:lstStyle>
            <a:lvl1pPr marL="0" indent="0">
              <a:spcBef>
                <a:spcPts val="0"/>
              </a:spcBef>
              <a:buNone/>
              <a:defRPr sz="2000" b="0">
                <a:solidFill>
                  <a:schemeClr val="accent1"/>
                </a:solidFill>
                <a:latin typeface="+mj-lt"/>
              </a:defRPr>
            </a:lvl1pPr>
          </a:lstStyle>
          <a:p>
            <a:pPr lvl="0"/>
            <a:r>
              <a:rPr lang="zh-Hans"/>
              <a:t>01</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zh-Hans"/>
              <a:t>Lorem ipsum dolor sit amet</a:t>
            </a:r>
            <a:endParaRPr lang="en-US"/>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82179"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3" name="Text Placeholder 11">
            <a:extLst>
              <a:ext uri="{FF2B5EF4-FFF2-40B4-BE49-F238E27FC236}">
                <a16:creationId xmlns:a16="http://schemas.microsoft.com/office/drawing/2014/main" id="{7A088BBF-4792-529A-A89D-A73C09ED607E}"/>
              </a:ext>
            </a:extLst>
          </p:cNvPr>
          <p:cNvSpPr>
            <a:spLocks noGrp="1"/>
          </p:cNvSpPr>
          <p:nvPr>
            <p:ph type="body" sz="quarter" idx="17" hasCustomPrompt="1"/>
          </p:nvPr>
        </p:nvSpPr>
        <p:spPr>
          <a:xfrm>
            <a:off x="2451490" y="1970712"/>
            <a:ext cx="1721184" cy="307777"/>
          </a:xfrm>
        </p:spPr>
        <p:txBody>
          <a:bodyPr anchor="t"/>
          <a:lstStyle>
            <a:lvl1pPr marL="0" indent="0">
              <a:spcBef>
                <a:spcPts val="0"/>
              </a:spcBef>
              <a:buNone/>
              <a:defRPr sz="2000" b="0">
                <a:solidFill>
                  <a:schemeClr val="accent1"/>
                </a:solidFill>
                <a:latin typeface="+mj-lt"/>
              </a:defRPr>
            </a:lvl1pPr>
          </a:lstStyle>
          <a:p>
            <a:pPr lvl="0"/>
            <a:r>
              <a:rPr lang="zh-Hans"/>
              <a:t>02</a:t>
            </a:r>
          </a:p>
        </p:txBody>
      </p:sp>
      <p:sp>
        <p:nvSpPr>
          <p:cNvPr id="4" name="Text Placeholder 3">
            <a:extLst>
              <a:ext uri="{FF2B5EF4-FFF2-40B4-BE49-F238E27FC236}">
                <a16:creationId xmlns:a16="http://schemas.microsoft.com/office/drawing/2014/main" id="{088987E6-4688-3DA3-1F56-801875A327BC}"/>
              </a:ext>
            </a:extLst>
          </p:cNvPr>
          <p:cNvSpPr>
            <a:spLocks noGrp="1"/>
          </p:cNvSpPr>
          <p:nvPr>
            <p:ph type="body" sz="quarter" idx="18" hasCustomPrompt="1"/>
          </p:nvPr>
        </p:nvSpPr>
        <p:spPr>
          <a:xfrm>
            <a:off x="2451490"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5" name="Text Placeholder 11">
            <a:extLst>
              <a:ext uri="{FF2B5EF4-FFF2-40B4-BE49-F238E27FC236}">
                <a16:creationId xmlns:a16="http://schemas.microsoft.com/office/drawing/2014/main" id="{31492A8D-29D7-B504-FD49-4F7523B3C69E}"/>
              </a:ext>
            </a:extLst>
          </p:cNvPr>
          <p:cNvSpPr>
            <a:spLocks noGrp="1"/>
          </p:cNvSpPr>
          <p:nvPr>
            <p:ph type="body" sz="quarter" idx="19" hasCustomPrompt="1"/>
          </p:nvPr>
        </p:nvSpPr>
        <p:spPr>
          <a:xfrm>
            <a:off x="4303440" y="1970712"/>
            <a:ext cx="1721184" cy="307777"/>
          </a:xfrm>
        </p:spPr>
        <p:txBody>
          <a:bodyPr anchor="t"/>
          <a:lstStyle>
            <a:lvl1pPr marL="0" indent="0">
              <a:spcBef>
                <a:spcPts val="0"/>
              </a:spcBef>
              <a:buNone/>
              <a:defRPr sz="2000" b="0">
                <a:solidFill>
                  <a:schemeClr val="accent1"/>
                </a:solidFill>
                <a:latin typeface="+mj-lt"/>
              </a:defRPr>
            </a:lvl1pPr>
          </a:lstStyle>
          <a:p>
            <a:pPr lvl="0"/>
            <a:r>
              <a:rPr lang="zh-Hans"/>
              <a:t>03</a:t>
            </a:r>
          </a:p>
        </p:txBody>
      </p:sp>
      <p:sp>
        <p:nvSpPr>
          <p:cNvPr id="6" name="Text Placeholder 3">
            <a:extLst>
              <a:ext uri="{FF2B5EF4-FFF2-40B4-BE49-F238E27FC236}">
                <a16:creationId xmlns:a16="http://schemas.microsoft.com/office/drawing/2014/main" id="{CAF3A3E1-E601-B30C-ABE8-0A5B77F2E932}"/>
              </a:ext>
            </a:extLst>
          </p:cNvPr>
          <p:cNvSpPr>
            <a:spLocks noGrp="1"/>
          </p:cNvSpPr>
          <p:nvPr>
            <p:ph type="body" sz="quarter" idx="20" hasCustomPrompt="1"/>
          </p:nvPr>
        </p:nvSpPr>
        <p:spPr>
          <a:xfrm>
            <a:off x="4303440"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7" name="Text Placeholder 11">
            <a:extLst>
              <a:ext uri="{FF2B5EF4-FFF2-40B4-BE49-F238E27FC236}">
                <a16:creationId xmlns:a16="http://schemas.microsoft.com/office/drawing/2014/main" id="{B25299F3-DA16-6AD8-47C9-4D4C691F5618}"/>
              </a:ext>
            </a:extLst>
          </p:cNvPr>
          <p:cNvSpPr>
            <a:spLocks noGrp="1"/>
          </p:cNvSpPr>
          <p:nvPr>
            <p:ph type="body" sz="quarter" idx="21" hasCustomPrompt="1"/>
          </p:nvPr>
        </p:nvSpPr>
        <p:spPr>
          <a:xfrm>
            <a:off x="6172752" y="1970712"/>
            <a:ext cx="1721184" cy="307777"/>
          </a:xfrm>
        </p:spPr>
        <p:txBody>
          <a:bodyPr anchor="t"/>
          <a:lstStyle>
            <a:lvl1pPr marL="0" indent="0">
              <a:spcBef>
                <a:spcPts val="0"/>
              </a:spcBef>
              <a:buNone/>
              <a:defRPr sz="2000" b="0">
                <a:solidFill>
                  <a:schemeClr val="accent1"/>
                </a:solidFill>
                <a:latin typeface="+mj-lt"/>
              </a:defRPr>
            </a:lvl1pPr>
          </a:lstStyle>
          <a:p>
            <a:pPr lvl="0"/>
            <a:r>
              <a:rPr lang="zh-Hans"/>
              <a:t>04</a:t>
            </a:r>
          </a:p>
        </p:txBody>
      </p:sp>
      <p:sp>
        <p:nvSpPr>
          <p:cNvPr id="8" name="Text Placeholder 3">
            <a:extLst>
              <a:ext uri="{FF2B5EF4-FFF2-40B4-BE49-F238E27FC236}">
                <a16:creationId xmlns:a16="http://schemas.microsoft.com/office/drawing/2014/main" id="{0674BC5F-6B05-3F0A-0D87-9703F41566B9}"/>
              </a:ext>
            </a:extLst>
          </p:cNvPr>
          <p:cNvSpPr>
            <a:spLocks noGrp="1"/>
          </p:cNvSpPr>
          <p:nvPr>
            <p:ph type="body" sz="quarter" idx="22" hasCustomPrompt="1"/>
          </p:nvPr>
        </p:nvSpPr>
        <p:spPr>
          <a:xfrm>
            <a:off x="6172752"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9" name="Text Placeholder 11">
            <a:extLst>
              <a:ext uri="{FF2B5EF4-FFF2-40B4-BE49-F238E27FC236}">
                <a16:creationId xmlns:a16="http://schemas.microsoft.com/office/drawing/2014/main" id="{C67BC4F3-1F5B-F3A1-E29C-79622C477806}"/>
              </a:ext>
            </a:extLst>
          </p:cNvPr>
          <p:cNvSpPr>
            <a:spLocks noGrp="1"/>
          </p:cNvSpPr>
          <p:nvPr>
            <p:ph type="body" sz="quarter" idx="23" hasCustomPrompt="1"/>
          </p:nvPr>
        </p:nvSpPr>
        <p:spPr>
          <a:xfrm>
            <a:off x="8042063" y="1970712"/>
            <a:ext cx="1721184" cy="307777"/>
          </a:xfrm>
        </p:spPr>
        <p:txBody>
          <a:bodyPr anchor="t"/>
          <a:lstStyle>
            <a:lvl1pPr marL="0" indent="0">
              <a:spcBef>
                <a:spcPts val="0"/>
              </a:spcBef>
              <a:buNone/>
              <a:defRPr sz="2000" b="0">
                <a:solidFill>
                  <a:schemeClr val="accent1"/>
                </a:solidFill>
                <a:latin typeface="+mj-lt"/>
              </a:defRPr>
            </a:lvl1pPr>
          </a:lstStyle>
          <a:p>
            <a:pPr lvl="0"/>
            <a:r>
              <a:rPr lang="zh-Hans"/>
              <a:t>05</a:t>
            </a:r>
          </a:p>
        </p:txBody>
      </p:sp>
      <p:sp>
        <p:nvSpPr>
          <p:cNvPr id="10" name="Text Placeholder 3">
            <a:extLst>
              <a:ext uri="{FF2B5EF4-FFF2-40B4-BE49-F238E27FC236}">
                <a16:creationId xmlns:a16="http://schemas.microsoft.com/office/drawing/2014/main" id="{54ECFB04-EC53-24C4-D2CE-267F714AFBAD}"/>
              </a:ext>
            </a:extLst>
          </p:cNvPr>
          <p:cNvSpPr>
            <a:spLocks noGrp="1"/>
          </p:cNvSpPr>
          <p:nvPr>
            <p:ph type="body" sz="quarter" idx="24" hasCustomPrompt="1"/>
          </p:nvPr>
        </p:nvSpPr>
        <p:spPr>
          <a:xfrm>
            <a:off x="8042063"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11" name="Text Placeholder 11">
            <a:extLst>
              <a:ext uri="{FF2B5EF4-FFF2-40B4-BE49-F238E27FC236}">
                <a16:creationId xmlns:a16="http://schemas.microsoft.com/office/drawing/2014/main" id="{0902A105-9CE9-243D-1351-019380A26AFD}"/>
              </a:ext>
            </a:extLst>
          </p:cNvPr>
          <p:cNvSpPr>
            <a:spLocks noGrp="1"/>
          </p:cNvSpPr>
          <p:nvPr>
            <p:ph type="body" sz="quarter" idx="25" hasCustomPrompt="1"/>
          </p:nvPr>
        </p:nvSpPr>
        <p:spPr>
          <a:xfrm>
            <a:off x="9911375" y="1970712"/>
            <a:ext cx="1721184" cy="307777"/>
          </a:xfrm>
        </p:spPr>
        <p:txBody>
          <a:bodyPr anchor="t"/>
          <a:lstStyle>
            <a:lvl1pPr marL="0" indent="0">
              <a:spcBef>
                <a:spcPts val="0"/>
              </a:spcBef>
              <a:buNone/>
              <a:defRPr sz="2000" b="0">
                <a:solidFill>
                  <a:schemeClr val="accent1"/>
                </a:solidFill>
                <a:latin typeface="+mj-lt"/>
              </a:defRPr>
            </a:lvl1pPr>
          </a:lstStyle>
          <a:p>
            <a:pPr lvl="0"/>
            <a:r>
              <a:rPr lang="zh-Hans"/>
              <a:t>06</a:t>
            </a:r>
          </a:p>
        </p:txBody>
      </p:sp>
      <p:sp>
        <p:nvSpPr>
          <p:cNvPr id="20" name="Text Placeholder 3">
            <a:extLst>
              <a:ext uri="{FF2B5EF4-FFF2-40B4-BE49-F238E27FC236}">
                <a16:creationId xmlns:a16="http://schemas.microsoft.com/office/drawing/2014/main" id="{5C9783DA-0686-E8E3-9C08-9A0CE1C5256D}"/>
              </a:ext>
            </a:extLst>
          </p:cNvPr>
          <p:cNvSpPr>
            <a:spLocks noGrp="1"/>
          </p:cNvSpPr>
          <p:nvPr>
            <p:ph type="body" sz="quarter" idx="26" hasCustomPrompt="1"/>
          </p:nvPr>
        </p:nvSpPr>
        <p:spPr>
          <a:xfrm>
            <a:off x="9911375" y="258245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1" name="Text Placeholder 11">
            <a:extLst>
              <a:ext uri="{FF2B5EF4-FFF2-40B4-BE49-F238E27FC236}">
                <a16:creationId xmlns:a16="http://schemas.microsoft.com/office/drawing/2014/main" id="{7678AE73-D83F-6313-F84E-B8D6EAF7789B}"/>
              </a:ext>
            </a:extLst>
          </p:cNvPr>
          <p:cNvSpPr>
            <a:spLocks noGrp="1"/>
          </p:cNvSpPr>
          <p:nvPr>
            <p:ph type="body" sz="quarter" idx="27" hasCustomPrompt="1"/>
          </p:nvPr>
        </p:nvSpPr>
        <p:spPr>
          <a:xfrm>
            <a:off x="582179" y="3649042"/>
            <a:ext cx="1721184" cy="307777"/>
          </a:xfrm>
        </p:spPr>
        <p:txBody>
          <a:bodyPr anchor="t"/>
          <a:lstStyle>
            <a:lvl1pPr marL="0" indent="0">
              <a:spcBef>
                <a:spcPts val="0"/>
              </a:spcBef>
              <a:buNone/>
              <a:defRPr sz="2000" b="0">
                <a:solidFill>
                  <a:schemeClr val="accent1"/>
                </a:solidFill>
                <a:latin typeface="+mj-lt"/>
              </a:defRPr>
            </a:lvl1pPr>
          </a:lstStyle>
          <a:p>
            <a:pPr lvl="0"/>
            <a:r>
              <a:rPr lang="zh-Hans"/>
              <a:t>07</a:t>
            </a:r>
          </a:p>
        </p:txBody>
      </p:sp>
      <p:sp>
        <p:nvSpPr>
          <p:cNvPr id="22" name="Text Placeholder 3">
            <a:extLst>
              <a:ext uri="{FF2B5EF4-FFF2-40B4-BE49-F238E27FC236}">
                <a16:creationId xmlns:a16="http://schemas.microsoft.com/office/drawing/2014/main" id="{F0D44531-38E1-7335-1A44-8F43E67C5B25}"/>
              </a:ext>
            </a:extLst>
          </p:cNvPr>
          <p:cNvSpPr>
            <a:spLocks noGrp="1"/>
          </p:cNvSpPr>
          <p:nvPr>
            <p:ph type="body" sz="quarter" idx="28" hasCustomPrompt="1"/>
          </p:nvPr>
        </p:nvSpPr>
        <p:spPr>
          <a:xfrm>
            <a:off x="582179"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3" name="Text Placeholder 11">
            <a:extLst>
              <a:ext uri="{FF2B5EF4-FFF2-40B4-BE49-F238E27FC236}">
                <a16:creationId xmlns:a16="http://schemas.microsoft.com/office/drawing/2014/main" id="{E9ED5611-56B0-0572-0A7B-8FCB86D741AC}"/>
              </a:ext>
            </a:extLst>
          </p:cNvPr>
          <p:cNvSpPr>
            <a:spLocks noGrp="1"/>
          </p:cNvSpPr>
          <p:nvPr>
            <p:ph type="body" sz="quarter" idx="29" hasCustomPrompt="1"/>
          </p:nvPr>
        </p:nvSpPr>
        <p:spPr>
          <a:xfrm>
            <a:off x="2451490" y="3649042"/>
            <a:ext cx="1721184" cy="307777"/>
          </a:xfrm>
        </p:spPr>
        <p:txBody>
          <a:bodyPr anchor="t"/>
          <a:lstStyle>
            <a:lvl1pPr marL="0" indent="0">
              <a:spcBef>
                <a:spcPts val="0"/>
              </a:spcBef>
              <a:buNone/>
              <a:defRPr sz="2000" b="0">
                <a:solidFill>
                  <a:schemeClr val="accent1"/>
                </a:solidFill>
                <a:latin typeface="+mj-lt"/>
              </a:defRPr>
            </a:lvl1pPr>
          </a:lstStyle>
          <a:p>
            <a:pPr lvl="0"/>
            <a:r>
              <a:rPr lang="zh-Hans"/>
              <a:t>08</a:t>
            </a:r>
          </a:p>
        </p:txBody>
      </p:sp>
      <p:sp>
        <p:nvSpPr>
          <p:cNvPr id="24" name="Text Placeholder 3">
            <a:extLst>
              <a:ext uri="{FF2B5EF4-FFF2-40B4-BE49-F238E27FC236}">
                <a16:creationId xmlns:a16="http://schemas.microsoft.com/office/drawing/2014/main" id="{6DEA8AF9-8C45-72A6-6103-528D72F1E73E}"/>
              </a:ext>
            </a:extLst>
          </p:cNvPr>
          <p:cNvSpPr>
            <a:spLocks noGrp="1"/>
          </p:cNvSpPr>
          <p:nvPr>
            <p:ph type="body" sz="quarter" idx="30" hasCustomPrompt="1"/>
          </p:nvPr>
        </p:nvSpPr>
        <p:spPr>
          <a:xfrm>
            <a:off x="2451490"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5" name="Text Placeholder 11">
            <a:extLst>
              <a:ext uri="{FF2B5EF4-FFF2-40B4-BE49-F238E27FC236}">
                <a16:creationId xmlns:a16="http://schemas.microsoft.com/office/drawing/2014/main" id="{6B3B99AE-D52B-AF00-AF79-8896C845C0B9}"/>
              </a:ext>
            </a:extLst>
          </p:cNvPr>
          <p:cNvSpPr>
            <a:spLocks noGrp="1"/>
          </p:cNvSpPr>
          <p:nvPr>
            <p:ph type="body" sz="quarter" idx="31" hasCustomPrompt="1"/>
          </p:nvPr>
        </p:nvSpPr>
        <p:spPr>
          <a:xfrm>
            <a:off x="4303440" y="3649042"/>
            <a:ext cx="1721184" cy="307777"/>
          </a:xfrm>
        </p:spPr>
        <p:txBody>
          <a:bodyPr anchor="t"/>
          <a:lstStyle>
            <a:lvl1pPr marL="0" indent="0">
              <a:spcBef>
                <a:spcPts val="0"/>
              </a:spcBef>
              <a:buNone/>
              <a:defRPr sz="2000" b="0">
                <a:solidFill>
                  <a:schemeClr val="accent1"/>
                </a:solidFill>
                <a:latin typeface="+mj-lt"/>
              </a:defRPr>
            </a:lvl1pPr>
          </a:lstStyle>
          <a:p>
            <a:pPr lvl="0"/>
            <a:r>
              <a:rPr lang="zh-Hans"/>
              <a:t>09</a:t>
            </a:r>
          </a:p>
        </p:txBody>
      </p:sp>
      <p:sp>
        <p:nvSpPr>
          <p:cNvPr id="26" name="Text Placeholder 3">
            <a:extLst>
              <a:ext uri="{FF2B5EF4-FFF2-40B4-BE49-F238E27FC236}">
                <a16:creationId xmlns:a16="http://schemas.microsoft.com/office/drawing/2014/main" id="{D388373B-A64C-0B49-C96C-88172D67D2A5}"/>
              </a:ext>
            </a:extLst>
          </p:cNvPr>
          <p:cNvSpPr>
            <a:spLocks noGrp="1"/>
          </p:cNvSpPr>
          <p:nvPr>
            <p:ph type="body" sz="quarter" idx="32" hasCustomPrompt="1"/>
          </p:nvPr>
        </p:nvSpPr>
        <p:spPr>
          <a:xfrm>
            <a:off x="4303440"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7" name="Text Placeholder 11">
            <a:extLst>
              <a:ext uri="{FF2B5EF4-FFF2-40B4-BE49-F238E27FC236}">
                <a16:creationId xmlns:a16="http://schemas.microsoft.com/office/drawing/2014/main" id="{3000C482-9327-BE2E-10CB-0B4BF8CF438C}"/>
              </a:ext>
            </a:extLst>
          </p:cNvPr>
          <p:cNvSpPr>
            <a:spLocks noGrp="1"/>
          </p:cNvSpPr>
          <p:nvPr>
            <p:ph type="body" sz="quarter" idx="33" hasCustomPrompt="1"/>
          </p:nvPr>
        </p:nvSpPr>
        <p:spPr>
          <a:xfrm>
            <a:off x="6172752" y="3649042"/>
            <a:ext cx="1721184" cy="307777"/>
          </a:xfrm>
        </p:spPr>
        <p:txBody>
          <a:bodyPr anchor="t"/>
          <a:lstStyle>
            <a:lvl1pPr marL="0" indent="0">
              <a:spcBef>
                <a:spcPts val="0"/>
              </a:spcBef>
              <a:buNone/>
              <a:defRPr sz="2000" b="0">
                <a:solidFill>
                  <a:schemeClr val="accent1"/>
                </a:solidFill>
                <a:latin typeface="+mj-lt"/>
              </a:defRPr>
            </a:lvl1pPr>
          </a:lstStyle>
          <a:p>
            <a:pPr lvl="0"/>
            <a:r>
              <a:rPr lang="zh-Hans"/>
              <a:t>10</a:t>
            </a:r>
          </a:p>
        </p:txBody>
      </p:sp>
      <p:sp>
        <p:nvSpPr>
          <p:cNvPr id="28" name="Text Placeholder 3">
            <a:extLst>
              <a:ext uri="{FF2B5EF4-FFF2-40B4-BE49-F238E27FC236}">
                <a16:creationId xmlns:a16="http://schemas.microsoft.com/office/drawing/2014/main" id="{45E38B9A-02CD-1B7D-74C0-768E5BE64F58}"/>
              </a:ext>
            </a:extLst>
          </p:cNvPr>
          <p:cNvSpPr>
            <a:spLocks noGrp="1"/>
          </p:cNvSpPr>
          <p:nvPr>
            <p:ph type="body" sz="quarter" idx="34" hasCustomPrompt="1"/>
          </p:nvPr>
        </p:nvSpPr>
        <p:spPr>
          <a:xfrm>
            <a:off x="6172752"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29" name="Text Placeholder 11">
            <a:extLst>
              <a:ext uri="{FF2B5EF4-FFF2-40B4-BE49-F238E27FC236}">
                <a16:creationId xmlns:a16="http://schemas.microsoft.com/office/drawing/2014/main" id="{DCB7C4EB-4250-D78B-44DA-33C112092217}"/>
              </a:ext>
            </a:extLst>
          </p:cNvPr>
          <p:cNvSpPr>
            <a:spLocks noGrp="1"/>
          </p:cNvSpPr>
          <p:nvPr>
            <p:ph type="body" sz="quarter" idx="35" hasCustomPrompt="1"/>
          </p:nvPr>
        </p:nvSpPr>
        <p:spPr>
          <a:xfrm>
            <a:off x="8042063" y="3649042"/>
            <a:ext cx="1721184" cy="307777"/>
          </a:xfrm>
        </p:spPr>
        <p:txBody>
          <a:bodyPr anchor="t"/>
          <a:lstStyle>
            <a:lvl1pPr marL="0" indent="0">
              <a:spcBef>
                <a:spcPts val="0"/>
              </a:spcBef>
              <a:buNone/>
              <a:defRPr sz="2000" b="0">
                <a:solidFill>
                  <a:schemeClr val="accent1"/>
                </a:solidFill>
                <a:latin typeface="+mj-lt"/>
              </a:defRPr>
            </a:lvl1pPr>
          </a:lstStyle>
          <a:p>
            <a:pPr lvl="0"/>
            <a:r>
              <a:rPr lang="zh-Hans"/>
              <a:t>11</a:t>
            </a:r>
          </a:p>
        </p:txBody>
      </p:sp>
      <p:sp>
        <p:nvSpPr>
          <p:cNvPr id="30" name="Text Placeholder 3">
            <a:extLst>
              <a:ext uri="{FF2B5EF4-FFF2-40B4-BE49-F238E27FC236}">
                <a16:creationId xmlns:a16="http://schemas.microsoft.com/office/drawing/2014/main" id="{3CC2AEE2-B192-56A1-0938-92B3F8A5BCA6}"/>
              </a:ext>
            </a:extLst>
          </p:cNvPr>
          <p:cNvSpPr>
            <a:spLocks noGrp="1"/>
          </p:cNvSpPr>
          <p:nvPr>
            <p:ph type="body" sz="quarter" idx="36" hasCustomPrompt="1"/>
          </p:nvPr>
        </p:nvSpPr>
        <p:spPr>
          <a:xfrm>
            <a:off x="8042063"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
        <p:nvSpPr>
          <p:cNvPr id="31" name="Text Placeholder 11">
            <a:extLst>
              <a:ext uri="{FF2B5EF4-FFF2-40B4-BE49-F238E27FC236}">
                <a16:creationId xmlns:a16="http://schemas.microsoft.com/office/drawing/2014/main" id="{EC964B07-FEA2-B8EC-1C0B-C1156663A8FC}"/>
              </a:ext>
            </a:extLst>
          </p:cNvPr>
          <p:cNvSpPr>
            <a:spLocks noGrp="1"/>
          </p:cNvSpPr>
          <p:nvPr>
            <p:ph type="body" sz="quarter" idx="37" hasCustomPrompt="1"/>
          </p:nvPr>
        </p:nvSpPr>
        <p:spPr>
          <a:xfrm>
            <a:off x="9911375" y="3649042"/>
            <a:ext cx="1721184" cy="307777"/>
          </a:xfrm>
        </p:spPr>
        <p:txBody>
          <a:bodyPr anchor="t"/>
          <a:lstStyle>
            <a:lvl1pPr marL="0" indent="0">
              <a:spcBef>
                <a:spcPts val="0"/>
              </a:spcBef>
              <a:buNone/>
              <a:defRPr sz="2000" b="0">
                <a:solidFill>
                  <a:schemeClr val="accent1"/>
                </a:solidFill>
                <a:latin typeface="+mj-lt"/>
              </a:defRPr>
            </a:lvl1pPr>
          </a:lstStyle>
          <a:p>
            <a:pPr lvl="0"/>
            <a:r>
              <a:rPr lang="zh-Hans"/>
              <a:t>12</a:t>
            </a:r>
          </a:p>
        </p:txBody>
      </p:sp>
      <p:sp>
        <p:nvSpPr>
          <p:cNvPr id="32" name="Text Placeholder 3">
            <a:extLst>
              <a:ext uri="{FF2B5EF4-FFF2-40B4-BE49-F238E27FC236}">
                <a16:creationId xmlns:a16="http://schemas.microsoft.com/office/drawing/2014/main" id="{D50B1082-815F-7243-0A4E-1095F6E0BE0C}"/>
              </a:ext>
            </a:extLst>
          </p:cNvPr>
          <p:cNvSpPr>
            <a:spLocks noGrp="1"/>
          </p:cNvSpPr>
          <p:nvPr>
            <p:ph type="body" sz="quarter" idx="38" hasCustomPrompt="1"/>
          </p:nvPr>
        </p:nvSpPr>
        <p:spPr>
          <a:xfrm>
            <a:off x="9911375" y="4260785"/>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 ctetur adipiscing elit.Donec pretium， turpis vel</a:t>
            </a:r>
          </a:p>
        </p:txBody>
      </p:sp>
    </p:spTree>
    <p:extLst>
      <p:ext uri="{BB962C8B-B14F-4D97-AF65-F5344CB8AC3E}">
        <p14:creationId xmlns:p14="http://schemas.microsoft.com/office/powerpoint/2010/main" val="42783198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oints centered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88262" y="1724627"/>
            <a:ext cx="11050081" cy="553998"/>
          </a:xfrm>
        </p:spPr>
        <p:txBody>
          <a:bodyPr/>
          <a:lstStyle>
            <a:lvl1pPr algn="ctr">
              <a:defRPr/>
            </a:lvl1pPr>
          </a:lstStyle>
          <a:p>
            <a:r>
              <a:rPr lang="zh-Han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58512"/>
            <a:ext cx="2313432" cy="615553"/>
          </a:xfrm>
        </p:spPr>
        <p:txBody>
          <a:bodyPr/>
          <a:lstStyle>
            <a:lvl1pPr marL="0" indent="0" algn="ctr">
              <a:spcBef>
                <a:spcPts val="0"/>
              </a:spcBef>
              <a:buNone/>
              <a:defRPr sz="2000">
                <a:solidFill>
                  <a:schemeClr val="tx1"/>
                </a:solidFill>
                <a:latin typeface="+mj-lt"/>
              </a:defRPr>
            </a:lvl1pPr>
          </a:lstStyle>
          <a:p>
            <a:pPr lvl="0"/>
            <a:r>
              <a:rPr lang="zh-Hans"/>
              <a:t>Lorem ipsum dolor sit amet 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58512"/>
            <a:ext cx="2313432" cy="615553"/>
          </a:xfrm>
        </p:spPr>
        <p:txBody>
          <a:bodyPr/>
          <a:lstStyle>
            <a:lvl1pPr marL="0" indent="0" algn="ctr">
              <a:spcBef>
                <a:spcPts val="0"/>
              </a:spcBef>
              <a:buNone/>
              <a:defRPr sz="2000">
                <a:solidFill>
                  <a:schemeClr val="tx1"/>
                </a:solidFill>
                <a:latin typeface="+mj-lt"/>
              </a:defRPr>
            </a:lvl1pPr>
          </a:lstStyle>
          <a:p>
            <a:pPr lvl="0"/>
            <a:r>
              <a:rPr lang="zh-Hans"/>
              <a:t>Lorem ipsum dolor sit amet 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58512"/>
            <a:ext cx="2313432" cy="615553"/>
          </a:xfrm>
        </p:spPr>
        <p:txBody>
          <a:bodyPr/>
          <a:lstStyle>
            <a:lvl1pPr marL="0" indent="0" algn="ctr">
              <a:spcBef>
                <a:spcPts val="0"/>
              </a:spcBef>
              <a:buNone/>
              <a:defRPr sz="2000">
                <a:solidFill>
                  <a:schemeClr val="tx1"/>
                </a:solidFill>
                <a:latin typeface="+mj-lt"/>
              </a:defRPr>
            </a:lvl1pPr>
          </a:lstStyle>
          <a:p>
            <a:pPr lvl="0"/>
            <a:r>
              <a:rPr lang="zh-Hans"/>
              <a:t>Lorem ipsum dolor sit amet 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a:solidFill>
                  <a:schemeClr val="accent2"/>
                </a:solidFill>
                <a:latin typeface="+mj-lt"/>
              </a:defRPr>
            </a:lvl1pPr>
          </a:lstStyle>
          <a:p>
            <a:pPr lvl="0"/>
            <a:r>
              <a:rPr lang="zh-Han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a:solidFill>
                  <a:schemeClr val="accent2"/>
                </a:solidFill>
                <a:latin typeface="+mj-lt"/>
              </a:defRPr>
            </a:lvl1pPr>
          </a:lstStyle>
          <a:p>
            <a:pPr lvl="0"/>
            <a:r>
              <a:rPr lang="zh-Han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a:solidFill>
                  <a:schemeClr val="accent2"/>
                </a:solidFill>
                <a:latin typeface="+mj-lt"/>
              </a:defRPr>
            </a:lvl1pPr>
          </a:lstStyle>
          <a:p>
            <a:pPr lvl="0"/>
            <a:r>
              <a:rPr lang="zh-Hans"/>
              <a:t>03</a:t>
            </a:r>
          </a:p>
        </p:txBody>
      </p:sp>
    </p:spTree>
    <p:extLst>
      <p:ext uri="{BB962C8B-B14F-4D97-AF65-F5344CB8AC3E}">
        <p14:creationId xmlns:p14="http://schemas.microsoft.com/office/powerpoint/2010/main" val="9916115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points centered -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88262" y="1724627"/>
            <a:ext cx="11050081" cy="553998"/>
          </a:xfrm>
        </p:spPr>
        <p:txBody>
          <a:bodyPr/>
          <a:lstStyle>
            <a:lvl1pPr algn="ctr">
              <a:defRPr>
                <a:solidFill>
                  <a:schemeClr val="bg1"/>
                </a:solidFill>
              </a:defRPr>
            </a:lvl1pPr>
          </a:lstStyle>
          <a:p>
            <a:r>
              <a:rPr lang="zh-Han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58512"/>
            <a:ext cx="2313432" cy="615553"/>
          </a:xfrm>
        </p:spPr>
        <p:txBody>
          <a:bodyPr/>
          <a:lstStyle>
            <a:lvl1pPr marL="0" indent="0" algn="ctr">
              <a:spcBef>
                <a:spcPts val="0"/>
              </a:spcBef>
              <a:buNone/>
              <a:defRPr sz="2000">
                <a:solidFill>
                  <a:schemeClr val="bg1"/>
                </a:solidFill>
                <a:latin typeface="+mj-lt"/>
              </a:defRPr>
            </a:lvl1pPr>
          </a:lstStyle>
          <a:p>
            <a:pPr lvl="0"/>
            <a:r>
              <a:rPr lang="zh-Hans"/>
              <a:t>Lorem ipsum dolor sit amet 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58512"/>
            <a:ext cx="2313432" cy="615553"/>
          </a:xfrm>
        </p:spPr>
        <p:txBody>
          <a:bodyPr/>
          <a:lstStyle>
            <a:lvl1pPr marL="0" indent="0" algn="ctr">
              <a:spcBef>
                <a:spcPts val="0"/>
              </a:spcBef>
              <a:buNone/>
              <a:defRPr sz="2000">
                <a:solidFill>
                  <a:schemeClr val="bg1"/>
                </a:solidFill>
                <a:latin typeface="+mj-lt"/>
              </a:defRPr>
            </a:lvl1pPr>
          </a:lstStyle>
          <a:p>
            <a:pPr lvl="0"/>
            <a:r>
              <a:rPr lang="zh-Hans"/>
              <a:t>Lorem ipsum dolor sit amet 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58512"/>
            <a:ext cx="2313432" cy="615553"/>
          </a:xfrm>
        </p:spPr>
        <p:txBody>
          <a:bodyPr/>
          <a:lstStyle>
            <a:lvl1pPr marL="0" indent="0" algn="ctr">
              <a:spcBef>
                <a:spcPts val="0"/>
              </a:spcBef>
              <a:buNone/>
              <a:defRPr sz="2000">
                <a:solidFill>
                  <a:schemeClr val="bg1"/>
                </a:solidFill>
                <a:latin typeface="+mj-lt"/>
              </a:defRPr>
            </a:lvl1pPr>
          </a:lstStyle>
          <a:p>
            <a:pPr lvl="0"/>
            <a:r>
              <a:rPr lang="zh-Hans"/>
              <a:t>Lorem ipsum dolor sit amet 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a:solidFill>
                  <a:schemeClr val="accent1"/>
                </a:solidFill>
                <a:latin typeface="+mj-lt"/>
              </a:defRPr>
            </a:lvl1pPr>
          </a:lstStyle>
          <a:p>
            <a:pPr lvl="0"/>
            <a:r>
              <a:rPr lang="zh-Han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a:solidFill>
                  <a:schemeClr val="accent1"/>
                </a:solidFill>
                <a:latin typeface="+mj-lt"/>
              </a:defRPr>
            </a:lvl1pPr>
          </a:lstStyle>
          <a:p>
            <a:pPr lvl="0"/>
            <a:r>
              <a:rPr lang="zh-Han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a:solidFill>
                  <a:schemeClr val="accent1"/>
                </a:solidFill>
                <a:latin typeface="+mj-lt"/>
              </a:defRPr>
            </a:lvl1pPr>
          </a:lstStyle>
          <a:p>
            <a:pPr lvl="0"/>
            <a:r>
              <a:rPr lang="zh-Han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icons/tex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88262" y="1724627"/>
            <a:ext cx="11050081" cy="553998"/>
          </a:xfrm>
        </p:spPr>
        <p:txBody>
          <a:bodyPr/>
          <a:lstStyle>
            <a:lvl1pPr algn="ctr">
              <a:defRPr/>
            </a:lvl1pPr>
          </a:lstStyle>
          <a:p>
            <a:r>
              <a:rPr lang="zh-Hans"/>
              <a:t>Lorem ipsum dolor sit</a:t>
            </a:r>
          </a:p>
        </p:txBody>
      </p:sp>
      <p:sp>
        <p:nvSpPr>
          <p:cNvPr id="21" name="Picture Placeholder" descr="这张照片只是一个 “占位符”。将您的照片拖放到此处，或单击并点按中心以插入照片。">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br>
              <a:rPr lang="en-US"/>
            </a:br>
            <a:br>
              <a:rPr lang="en-US"/>
            </a:br>
            <a:r>
              <a:rPr lang="zh-Hans"/>
              <a:t>Insert 图标</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277384"/>
            <a:ext cx="2313432" cy="307777"/>
          </a:xfrm>
        </p:spPr>
        <p:txBody>
          <a:bodyPr/>
          <a:lstStyle>
            <a:lvl1pPr marL="0" indent="0" algn="ctr">
              <a:spcBef>
                <a:spcPts val="0"/>
              </a:spcBef>
              <a:buNone/>
              <a:defRPr sz="2000">
                <a:solidFill>
                  <a:schemeClr val="accent2"/>
                </a:solidFill>
                <a:latin typeface="+mj-lt"/>
              </a:defRPr>
            </a:lvl1pPr>
          </a:lstStyle>
          <a:p>
            <a:pPr lvl="0"/>
            <a:r>
              <a:rPr lang="zh-Hans"/>
              <a:t>Lorem ipsum 疼痛</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277384"/>
            <a:ext cx="2313432" cy="307777"/>
          </a:xfrm>
        </p:spPr>
        <p:txBody>
          <a:bodyPr/>
          <a:lstStyle>
            <a:lvl1pPr marL="0" indent="0" algn="ctr">
              <a:spcBef>
                <a:spcPts val="0"/>
              </a:spcBef>
              <a:buNone/>
              <a:defRPr sz="2000">
                <a:solidFill>
                  <a:schemeClr val="accent2"/>
                </a:solidFill>
                <a:latin typeface="+mj-lt"/>
              </a:defRPr>
            </a:lvl1pPr>
          </a:lstStyle>
          <a:p>
            <a:pPr lvl="0"/>
            <a:r>
              <a:rPr lang="zh-Hans"/>
              <a:t>Lorem ipsum 疼痛</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277384"/>
            <a:ext cx="2313432" cy="307777"/>
          </a:xfrm>
        </p:spPr>
        <p:txBody>
          <a:bodyPr/>
          <a:lstStyle>
            <a:lvl1pPr marL="0" indent="0" algn="ctr">
              <a:spcBef>
                <a:spcPts val="0"/>
              </a:spcBef>
              <a:buNone/>
              <a:defRPr sz="2000">
                <a:solidFill>
                  <a:schemeClr val="accent2"/>
                </a:solidFill>
                <a:latin typeface="+mj-lt"/>
              </a:defRPr>
            </a:lvl1pPr>
          </a:lstStyle>
          <a:p>
            <a:pPr lvl="0"/>
            <a:r>
              <a:rPr lang="zh-Hans"/>
              <a:t>Lorem ipsum 疼痛</a:t>
            </a:r>
          </a:p>
        </p:txBody>
      </p:sp>
      <p:sp>
        <p:nvSpPr>
          <p:cNvPr id="28" name="Picture Placeholder" descr="这张照片只是一个 “占位符”。将您的照片拖放到此处，或单击并点按中心以插入照片。">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br>
              <a:rPr lang="en-US"/>
            </a:br>
            <a:br>
              <a:rPr lang="en-US"/>
            </a:br>
            <a:r>
              <a:rPr lang="zh-Hans"/>
              <a:t>Insert 图标</a:t>
            </a:r>
          </a:p>
        </p:txBody>
      </p:sp>
      <p:sp>
        <p:nvSpPr>
          <p:cNvPr id="29" name="Picture Placeholder" descr="这张照片只是一个 “占位符”。将您的照片拖放到此处，或单击并点按中心以插入照片。">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br>
              <a:rPr lang="en-US"/>
            </a:br>
            <a:br>
              <a:rPr lang="en-US"/>
            </a:br>
            <a:r>
              <a:rPr lang="zh-Hans"/>
              <a:t>Insert 图标</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icons/text -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88262" y="1724627"/>
            <a:ext cx="11050081" cy="553998"/>
          </a:xfrm>
        </p:spPr>
        <p:txBody>
          <a:bodyPr/>
          <a:lstStyle>
            <a:lvl1pPr algn="ctr">
              <a:defRPr>
                <a:solidFill>
                  <a:schemeClr val="bg1"/>
                </a:solidFill>
              </a:defRPr>
            </a:lvl1pPr>
          </a:lstStyle>
          <a:p>
            <a:r>
              <a:rPr lang="zh-Hans"/>
              <a:t>Lorem ipsum dolor sit</a:t>
            </a:r>
          </a:p>
        </p:txBody>
      </p:sp>
      <p:sp>
        <p:nvSpPr>
          <p:cNvPr id="21" name="Picture Placeholder" descr="这张照片只是一个 “占位符”。将您的照片拖放到此处，或单击并点按中心以插入照片。">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zh-Hans"/>
              <a:t>Insert 图标</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277384"/>
            <a:ext cx="2313432" cy="307777"/>
          </a:xfrm>
        </p:spPr>
        <p:txBody>
          <a:bodyPr/>
          <a:lstStyle>
            <a:lvl1pPr marL="0" indent="0" algn="ctr">
              <a:spcBef>
                <a:spcPts val="0"/>
              </a:spcBef>
              <a:buNone/>
              <a:defRPr sz="2000">
                <a:solidFill>
                  <a:schemeClr val="accent1"/>
                </a:solidFill>
                <a:latin typeface="+mj-lt"/>
              </a:defRPr>
            </a:lvl1pPr>
          </a:lstStyle>
          <a:p>
            <a:pPr lvl="0"/>
            <a:r>
              <a:rPr lang="zh-Hans"/>
              <a:t>Lorem ipsum 疼痛</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277384"/>
            <a:ext cx="2313432" cy="307777"/>
          </a:xfrm>
        </p:spPr>
        <p:txBody>
          <a:bodyPr/>
          <a:lstStyle>
            <a:lvl1pPr marL="0" indent="0" algn="ctr">
              <a:spcBef>
                <a:spcPts val="0"/>
              </a:spcBef>
              <a:buNone/>
              <a:defRPr sz="2000">
                <a:solidFill>
                  <a:schemeClr val="accent1"/>
                </a:solidFill>
                <a:latin typeface="+mj-lt"/>
              </a:defRPr>
            </a:lvl1pPr>
          </a:lstStyle>
          <a:p>
            <a:pPr lvl="0"/>
            <a:r>
              <a:rPr lang="zh-Hans"/>
              <a:t>Lorem ipsum 疼痛</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277384"/>
            <a:ext cx="2313432" cy="307777"/>
          </a:xfrm>
        </p:spPr>
        <p:txBody>
          <a:bodyPr/>
          <a:lstStyle>
            <a:lvl1pPr marL="0" indent="0" algn="ctr">
              <a:spcBef>
                <a:spcPts val="0"/>
              </a:spcBef>
              <a:buNone/>
              <a:defRPr sz="2000">
                <a:solidFill>
                  <a:schemeClr val="accent1"/>
                </a:solidFill>
                <a:latin typeface="+mj-lt"/>
              </a:defRPr>
            </a:lvl1pPr>
          </a:lstStyle>
          <a:p>
            <a:pPr lvl="0"/>
            <a:r>
              <a:rPr lang="zh-Hans"/>
              <a:t>Lorem ipsum 疼痛</a:t>
            </a:r>
          </a:p>
        </p:txBody>
      </p:sp>
      <p:sp>
        <p:nvSpPr>
          <p:cNvPr id="28" name="Picture Placeholder" descr="这张照片只是一个 “占位符”。将您的照片拖放到此处，或单击并点按中心以插入照片。">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zh-Hans"/>
              <a:t>Insert 图标</a:t>
            </a:r>
          </a:p>
        </p:txBody>
      </p:sp>
      <p:sp>
        <p:nvSpPr>
          <p:cNvPr id="29" name="Picture Placeholder" descr="这张照片只是一个 “占位符”。将您的照片拖放到此处，或单击并点按中心以插入照片。">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zh-Hans"/>
              <a:t>Insert 图标</a:t>
            </a:r>
          </a:p>
        </p:txBody>
      </p:sp>
    </p:spTree>
    <p:extLst>
      <p:ext uri="{BB962C8B-B14F-4D97-AF65-F5344CB8AC3E}">
        <p14:creationId xmlns:p14="http://schemas.microsoft.com/office/powerpoint/2010/main" val="36696107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4981814"/>
            <a:ext cx="4978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zh-Hans"/>
              <a:t>Lorem ipsum 疼痛</a:t>
            </a:r>
          </a:p>
        </p:txBody>
      </p:sp>
      <p:sp>
        <p:nvSpPr>
          <p:cNvPr id="5" name="Text Placeholder 4"/>
          <p:cNvSpPr>
            <a:spLocks noGrp="1"/>
          </p:cNvSpPr>
          <p:nvPr>
            <p:ph type="body" sz="quarter" idx="12" hasCustomPrompt="1"/>
          </p:nvPr>
        </p:nvSpPr>
        <p:spPr>
          <a:xfrm>
            <a:off x="584200" y="582787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zh-Hans"/>
              <a:t>Lorem ipsum dolor sit amet</a:t>
            </a:r>
            <a:endParaRPr lang="en-US"/>
          </a:p>
        </p:txBody>
      </p:sp>
      <p:pic>
        <p:nvPicPr>
          <p:cNvPr id="2" name="MS logo gray - EMF" descr="Microsoft 徽标，灰色文本版本">
            <a:extLst>
              <a:ext uri="{FF2B5EF4-FFF2-40B4-BE49-F238E27FC236}">
                <a16:creationId xmlns:a16="http://schemas.microsoft.com/office/drawing/2014/main" id="{22928010-AFB9-F8AF-8603-319B037915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311"/>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icons in box - light">
    <p:spTree>
      <p:nvGrpSpPr>
        <p:cNvPr id="1" name=""/>
        <p:cNvGrpSpPr/>
        <p:nvPr/>
      </p:nvGrpSpPr>
      <p:grpSpPr>
        <a:xfrm>
          <a:off x="0" y="0"/>
          <a:ext cx="0" cy="0"/>
          <a:chOff x="0" y="0"/>
          <a:chExt cx="0" cy="0"/>
        </a:xfrm>
      </p:grpSpPr>
      <p:sp>
        <p:nvSpPr>
          <p:cNvPr id="10" name="!!Container">
            <a:extLst>
              <a:ext uri="{FF2B5EF4-FFF2-40B4-BE49-F238E27FC236}">
                <a16:creationId xmlns:a16="http://schemas.microsoft.com/office/drawing/2014/main" id="{D88D2741-47FC-85FB-C23A-E1AE55374393}"/>
              </a:ext>
            </a:extLst>
          </p:cNvPr>
          <p:cNvSpPr/>
          <p:nvPr userDrawn="1"/>
        </p:nvSpPr>
        <p:spPr bwMode="auto">
          <a:xfrm>
            <a:off x="1936377" y="1681746"/>
            <a:ext cx="8319248" cy="3505016"/>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4305783" y="1267428"/>
            <a:ext cx="3588152" cy="8854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4305783" y="1404445"/>
            <a:ext cx="3588152" cy="553998"/>
          </a:xfrm>
        </p:spPr>
        <p:txBody>
          <a:bodyPr/>
          <a:lstStyle>
            <a:lvl1pPr algn="ctr">
              <a:defRPr/>
            </a:lvl1pPr>
          </a:lstStyle>
          <a:p>
            <a:r>
              <a:rPr lang="zh-Han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978641"/>
            <a:ext cx="2313432" cy="307777"/>
          </a:xfrm>
        </p:spPr>
        <p:txBody>
          <a:bodyPr/>
          <a:lstStyle>
            <a:lvl1pPr marL="0" indent="0" algn="ctr">
              <a:spcBef>
                <a:spcPts val="0"/>
              </a:spcBef>
              <a:buNone/>
              <a:defRPr sz="2000">
                <a:solidFill>
                  <a:schemeClr val="accent2"/>
                </a:solidFill>
                <a:latin typeface="+mj-lt"/>
              </a:defRPr>
            </a:lvl1pPr>
          </a:lstStyle>
          <a:p>
            <a:pPr lvl="0"/>
            <a:r>
              <a:rPr lang="zh-Hans"/>
              <a:t>Lorem ipsum 疼痛</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978641"/>
            <a:ext cx="2313432" cy="307777"/>
          </a:xfrm>
        </p:spPr>
        <p:txBody>
          <a:bodyPr/>
          <a:lstStyle>
            <a:lvl1pPr marL="0" indent="0" algn="ctr">
              <a:spcBef>
                <a:spcPts val="0"/>
              </a:spcBef>
              <a:buNone/>
              <a:defRPr sz="2000">
                <a:solidFill>
                  <a:schemeClr val="accent2"/>
                </a:solidFill>
                <a:latin typeface="+mj-lt"/>
              </a:defRPr>
            </a:lvl1pPr>
          </a:lstStyle>
          <a:p>
            <a:pPr lvl="0"/>
            <a:r>
              <a:rPr lang="zh-Hans"/>
              <a:t>Lorem ipsum 疼痛</a:t>
            </a:r>
          </a:p>
        </p:txBody>
      </p:sp>
      <p:sp>
        <p:nvSpPr>
          <p:cNvPr id="28" name="Picture Placeholder" descr="这张照片只是一个 “占位符”。将您的照片拖放到此处，或单击并点按中心以插入照片。">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br>
              <a:rPr lang="en-US"/>
            </a:br>
            <a:br>
              <a:rPr lang="en-US"/>
            </a:br>
            <a:r>
              <a:rPr lang="zh-Hans"/>
              <a:t>Insert 图标</a:t>
            </a:r>
          </a:p>
        </p:txBody>
      </p:sp>
      <p:sp>
        <p:nvSpPr>
          <p:cNvPr id="29" name="Picture Placeholder" descr="这张照片只是一个 “占位符”。将您的照片拖放到此处，或单击并点按中心以插入照片。">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br>
              <a:rPr lang="en-US"/>
            </a:br>
            <a:br>
              <a:rPr lang="en-US"/>
            </a:br>
            <a:r>
              <a:rPr lang="zh-Hans"/>
              <a:t>Insert 图标</a:t>
            </a:r>
          </a:p>
        </p:txBody>
      </p:sp>
      <p:pic>
        <p:nvPicPr>
          <p:cNvPr id="13" name="Picture 12" descr="图标&#10;&#10;自动生成描述">
            <a:extLst>
              <a:ext uri="{FF2B5EF4-FFF2-40B4-BE49-F238E27FC236}">
                <a16:creationId xmlns:a16="http://schemas.microsoft.com/office/drawing/2014/main" id="{5649CC73-6D82-2D2D-4329-F87EB580733F}"/>
              </a:ext>
            </a:extLst>
          </p:cNvPr>
          <p:cNvPicPr>
            <a:picLocks noChangeAspect="1"/>
          </p:cNvPicPr>
          <p:nvPr userDrawn="1"/>
        </p:nvPicPr>
        <p:blipFill>
          <a:blip r:embed="rId2">
            <a:alphaModFix amt="0"/>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1629964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icons in box - dark">
    <p:bg>
      <p:bgPr>
        <a:solidFill>
          <a:schemeClr val="tx2"/>
        </a:solidFill>
        <a:effectLst/>
      </p:bgPr>
    </p:bg>
    <p:spTree>
      <p:nvGrpSpPr>
        <p:cNvPr id="1" name=""/>
        <p:cNvGrpSpPr/>
        <p:nvPr/>
      </p:nvGrpSpPr>
      <p:grpSpPr>
        <a:xfrm>
          <a:off x="0" y="0"/>
          <a:ext cx="0" cy="0"/>
          <a:chOff x="0" y="0"/>
          <a:chExt cx="0" cy="0"/>
        </a:xfrm>
      </p:grpSpPr>
      <p:sp>
        <p:nvSpPr>
          <p:cNvPr id="10" name="!!Container">
            <a:extLst>
              <a:ext uri="{FF2B5EF4-FFF2-40B4-BE49-F238E27FC236}">
                <a16:creationId xmlns:a16="http://schemas.microsoft.com/office/drawing/2014/main" id="{D88D2741-47FC-85FB-C23A-E1AE55374393}"/>
              </a:ext>
            </a:extLst>
          </p:cNvPr>
          <p:cNvSpPr/>
          <p:nvPr userDrawn="1"/>
        </p:nvSpPr>
        <p:spPr bwMode="auto">
          <a:xfrm>
            <a:off x="1936377" y="1681746"/>
            <a:ext cx="8319248" cy="3505016"/>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4305783" y="1267428"/>
            <a:ext cx="3588152"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4305783" y="1404445"/>
            <a:ext cx="3588152" cy="553998"/>
          </a:xfrm>
        </p:spPr>
        <p:txBody>
          <a:bodyPr/>
          <a:lstStyle>
            <a:lvl1pPr algn="ctr">
              <a:defRPr>
                <a:solidFill>
                  <a:schemeClr val="bg1"/>
                </a:solidFill>
              </a:defRPr>
            </a:lvl1pPr>
          </a:lstStyle>
          <a:p>
            <a:r>
              <a:rPr lang="zh-Han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978641"/>
            <a:ext cx="2313432" cy="307777"/>
          </a:xfrm>
        </p:spPr>
        <p:txBody>
          <a:bodyPr/>
          <a:lstStyle>
            <a:lvl1pPr marL="0" indent="0" algn="ctr">
              <a:spcBef>
                <a:spcPts val="0"/>
              </a:spcBef>
              <a:buNone/>
              <a:defRPr sz="2000">
                <a:solidFill>
                  <a:schemeClr val="accent1"/>
                </a:solidFill>
                <a:latin typeface="+mj-lt"/>
              </a:defRPr>
            </a:lvl1pPr>
          </a:lstStyle>
          <a:p>
            <a:pPr lvl="0"/>
            <a:r>
              <a:rPr lang="zh-Hans"/>
              <a:t>Lorem ipsum 疼痛</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978641"/>
            <a:ext cx="2313432" cy="307777"/>
          </a:xfrm>
        </p:spPr>
        <p:txBody>
          <a:bodyPr/>
          <a:lstStyle>
            <a:lvl1pPr marL="0" indent="0" algn="ctr">
              <a:spcBef>
                <a:spcPts val="0"/>
              </a:spcBef>
              <a:buNone/>
              <a:defRPr sz="2000">
                <a:solidFill>
                  <a:schemeClr val="accent1"/>
                </a:solidFill>
                <a:latin typeface="+mj-lt"/>
              </a:defRPr>
            </a:lvl1pPr>
          </a:lstStyle>
          <a:p>
            <a:pPr lvl="0"/>
            <a:r>
              <a:rPr lang="zh-Hans"/>
              <a:t>Lorem ipsum 疼痛</a:t>
            </a:r>
          </a:p>
        </p:txBody>
      </p:sp>
      <p:sp>
        <p:nvSpPr>
          <p:cNvPr id="28" name="Picture Placeholder" descr="这张照片只是一个 “占位符”。将您的照片拖放到此处，或单击并点按中心以插入照片。">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zh-Hans"/>
              <a:t>Insert 图标</a:t>
            </a:r>
          </a:p>
        </p:txBody>
      </p:sp>
      <p:sp>
        <p:nvSpPr>
          <p:cNvPr id="29" name="Picture Placeholder" descr="这张照片只是一个 “占位符”。将您的照片拖放到此处，或单击并点按中心以插入照片。">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zh-Hans"/>
              <a:t>Insert 图标</a:t>
            </a:r>
          </a:p>
        </p:txBody>
      </p:sp>
      <p:pic>
        <p:nvPicPr>
          <p:cNvPr id="13" name="Picture 12" descr="图标&#10;&#10;自动生成描述">
            <a:extLst>
              <a:ext uri="{FF2B5EF4-FFF2-40B4-BE49-F238E27FC236}">
                <a16:creationId xmlns:a16="http://schemas.microsoft.com/office/drawing/2014/main" id="{5649CC73-6D82-2D2D-4329-F87EB580733F}"/>
              </a:ext>
            </a:extLst>
          </p:cNvPr>
          <p:cNvPicPr>
            <a:picLocks noChangeAspect="1"/>
          </p:cNvPicPr>
          <p:nvPr userDrawn="1"/>
        </p:nvPicPr>
        <p:blipFill>
          <a:blip r:embed="rId2">
            <a:alphaModFix amt="0"/>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1269088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3icons in box - light">
    <p:spTree>
      <p:nvGrpSpPr>
        <p:cNvPr id="1" name=""/>
        <p:cNvGrpSpPr/>
        <p:nvPr/>
      </p:nvGrpSpPr>
      <p:grpSpPr>
        <a:xfrm>
          <a:off x="0" y="0"/>
          <a:ext cx="0" cy="0"/>
          <a:chOff x="0" y="0"/>
          <a:chExt cx="0" cy="0"/>
        </a:xfrm>
      </p:grpSpPr>
      <p:sp>
        <p:nvSpPr>
          <p:cNvPr id="10" name="!!Container">
            <a:extLst>
              <a:ext uri="{FF2B5EF4-FFF2-40B4-BE49-F238E27FC236}">
                <a16:creationId xmlns:a16="http://schemas.microsoft.com/office/drawing/2014/main" id="{D88D2741-47FC-85FB-C23A-E1AE55374393}"/>
              </a:ext>
            </a:extLst>
          </p:cNvPr>
          <p:cNvSpPr/>
          <p:nvPr userDrawn="1"/>
        </p:nvSpPr>
        <p:spPr bwMode="auto">
          <a:xfrm>
            <a:off x="4678101" y="3359552"/>
            <a:ext cx="2847372" cy="1504709"/>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307777"/>
          </a:xfrm>
        </p:spPr>
        <p:txBody>
          <a:bodyPr/>
          <a:lstStyle>
            <a:lvl1pPr marL="0" indent="0" algn="ctr">
              <a:spcBef>
                <a:spcPts val="0"/>
              </a:spcBef>
              <a:buNone/>
              <a:defRPr sz="2000">
                <a:solidFill>
                  <a:schemeClr val="accent2"/>
                </a:solidFill>
                <a:latin typeface="+mj-lt"/>
              </a:defRPr>
            </a:lvl1pPr>
          </a:lstStyle>
          <a:p>
            <a:pPr lvl="0"/>
            <a:r>
              <a:rPr lang="zh-Hans"/>
              <a:t>Lorem ipsum 疼痛</a:t>
            </a:r>
          </a:p>
        </p:txBody>
      </p:sp>
      <p:sp>
        <p:nvSpPr>
          <p:cNvPr id="28" name="Picture Placeholder" descr="这张照片只是一个 “占位符”。将您的照片拖放到此处，或单击并点按中心以插入照片。">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br>
              <a:rPr lang="en-US"/>
            </a:br>
            <a:br>
              <a:rPr lang="en-US"/>
            </a:br>
            <a:br>
              <a:rPr lang="en-US"/>
            </a:br>
            <a:r>
              <a:rPr lang="zh-Hans"/>
              <a:t>Insert 图标</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268276"/>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88262" y="1724627"/>
            <a:ext cx="11050081" cy="553998"/>
          </a:xfrm>
        </p:spPr>
        <p:txBody>
          <a:bodyPr/>
          <a:lstStyle>
            <a:lvl1pPr algn="ctr">
              <a:defRPr/>
            </a:lvl1pPr>
          </a:lstStyle>
          <a:p>
            <a:r>
              <a:rPr lang="zh-Hans"/>
              <a:t>Lorem ipsum dolor sit</a:t>
            </a:r>
          </a:p>
        </p:txBody>
      </p:sp>
      <p:sp>
        <p:nvSpPr>
          <p:cNvPr id="6" name="!!Container">
            <a:extLst>
              <a:ext uri="{FF2B5EF4-FFF2-40B4-BE49-F238E27FC236}">
                <a16:creationId xmlns:a16="http://schemas.microsoft.com/office/drawing/2014/main" id="{019E7E3C-612F-CE52-5FD7-3937DEF747C2}"/>
              </a:ext>
            </a:extLst>
          </p:cNvPr>
          <p:cNvSpPr/>
          <p:nvPr userDrawn="1"/>
        </p:nvSpPr>
        <p:spPr bwMode="auto">
          <a:xfrm>
            <a:off x="1419828" y="3359552"/>
            <a:ext cx="2847372" cy="1504709"/>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307777"/>
          </a:xfrm>
        </p:spPr>
        <p:txBody>
          <a:bodyPr/>
          <a:lstStyle>
            <a:lvl1pPr marL="0" indent="0" algn="ctr">
              <a:spcBef>
                <a:spcPts val="0"/>
              </a:spcBef>
              <a:buNone/>
              <a:defRPr sz="2000">
                <a:solidFill>
                  <a:schemeClr val="accent2"/>
                </a:solidFill>
                <a:latin typeface="+mj-lt"/>
              </a:defRPr>
            </a:lvl1pPr>
          </a:lstStyle>
          <a:p>
            <a:pPr lvl="0"/>
            <a:r>
              <a:rPr lang="zh-Hans"/>
              <a:t>Lorem ipsum 疼痛</a:t>
            </a:r>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br>
              <a:rPr lang="en-US"/>
            </a:br>
            <a:br>
              <a:rPr lang="en-US"/>
            </a:br>
            <a:br>
              <a:rPr lang="en-US"/>
            </a:br>
            <a:r>
              <a:rPr lang="zh-Hans"/>
              <a:t>Insert 图标</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268276"/>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a:t>
            </a:r>
            <a:endParaRPr lang="en-US"/>
          </a:p>
        </p:txBody>
      </p:sp>
      <p:sp>
        <p:nvSpPr>
          <p:cNvPr id="12" name="!!Container">
            <a:extLst>
              <a:ext uri="{FF2B5EF4-FFF2-40B4-BE49-F238E27FC236}">
                <a16:creationId xmlns:a16="http://schemas.microsoft.com/office/drawing/2014/main" id="{E9273369-ADEA-53F9-4429-39425F82B723}"/>
              </a:ext>
            </a:extLst>
          </p:cNvPr>
          <p:cNvSpPr/>
          <p:nvPr userDrawn="1"/>
        </p:nvSpPr>
        <p:spPr bwMode="auto">
          <a:xfrm>
            <a:off x="7947948" y="3359552"/>
            <a:ext cx="2847372" cy="1504709"/>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307777"/>
          </a:xfrm>
        </p:spPr>
        <p:txBody>
          <a:bodyPr/>
          <a:lstStyle>
            <a:lvl1pPr marL="0" indent="0" algn="ctr">
              <a:spcBef>
                <a:spcPts val="0"/>
              </a:spcBef>
              <a:buNone/>
              <a:defRPr sz="2000">
                <a:solidFill>
                  <a:schemeClr val="accent2"/>
                </a:solidFill>
                <a:latin typeface="+mj-lt"/>
              </a:defRPr>
            </a:lvl1pPr>
          </a:lstStyle>
          <a:p>
            <a:pPr lvl="0"/>
            <a:r>
              <a:rPr lang="zh-Hans"/>
              <a:t>Lorem ipsum 疼痛</a:t>
            </a:r>
          </a:p>
        </p:txBody>
      </p:sp>
      <p:sp>
        <p:nvSpPr>
          <p:cNvPr id="16" name="Picture Placeholder" descr="这张照片只是一个 “占位符”。将您的照片拖放到此处，或单击并点按中心以插入照片。">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br>
              <a:rPr lang="en-US"/>
            </a:br>
            <a:br>
              <a:rPr lang="en-US"/>
            </a:br>
            <a:br>
              <a:rPr lang="en-US"/>
            </a:br>
            <a:r>
              <a:rPr lang="zh-Hans"/>
              <a:t>Insert 图标</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268276"/>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a:t>
            </a:r>
            <a:endParaRPr lang="en-US"/>
          </a:p>
        </p:txBody>
      </p:sp>
    </p:spTree>
    <p:extLst>
      <p:ext uri="{BB962C8B-B14F-4D97-AF65-F5344CB8AC3E}">
        <p14:creationId xmlns:p14="http://schemas.microsoft.com/office/powerpoint/2010/main" val="8722156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3icons in box - dark">
    <p:bg>
      <p:bgPr>
        <a:solidFill>
          <a:schemeClr val="tx2"/>
        </a:solidFill>
        <a:effectLst/>
      </p:bgPr>
    </p:bg>
    <p:spTree>
      <p:nvGrpSpPr>
        <p:cNvPr id="1" name=""/>
        <p:cNvGrpSpPr/>
        <p:nvPr/>
      </p:nvGrpSpPr>
      <p:grpSpPr>
        <a:xfrm>
          <a:off x="0" y="0"/>
          <a:ext cx="0" cy="0"/>
          <a:chOff x="0" y="0"/>
          <a:chExt cx="0" cy="0"/>
        </a:xfrm>
      </p:grpSpPr>
      <p:sp>
        <p:nvSpPr>
          <p:cNvPr id="10" name="!!Container">
            <a:extLst>
              <a:ext uri="{FF2B5EF4-FFF2-40B4-BE49-F238E27FC236}">
                <a16:creationId xmlns:a16="http://schemas.microsoft.com/office/drawing/2014/main" id="{D88D2741-47FC-85FB-C23A-E1AE55374393}"/>
              </a:ext>
            </a:extLst>
          </p:cNvPr>
          <p:cNvSpPr/>
          <p:nvPr userDrawn="1"/>
        </p:nvSpPr>
        <p:spPr bwMode="auto">
          <a:xfrm>
            <a:off x="4678101" y="3359552"/>
            <a:ext cx="2847372" cy="1504709"/>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307777"/>
          </a:xfrm>
        </p:spPr>
        <p:txBody>
          <a:bodyPr/>
          <a:lstStyle>
            <a:lvl1pPr marL="0" indent="0" algn="ctr">
              <a:spcBef>
                <a:spcPts val="0"/>
              </a:spcBef>
              <a:buNone/>
              <a:defRPr sz="2000">
                <a:solidFill>
                  <a:schemeClr val="accent1"/>
                </a:solidFill>
                <a:latin typeface="+mj-lt"/>
              </a:defRPr>
            </a:lvl1pPr>
          </a:lstStyle>
          <a:p>
            <a:pPr lvl="0"/>
            <a:r>
              <a:rPr lang="zh-Hans"/>
              <a:t>Lorem ipsum 疼痛</a:t>
            </a:r>
          </a:p>
        </p:txBody>
      </p:sp>
      <p:sp>
        <p:nvSpPr>
          <p:cNvPr id="28" name="Picture Placeholder" descr="这张照片只是一个 “占位符”。将您的照片拖放到此处，或单击并点按中心以插入照片。">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br>
              <a:rPr lang="en-US"/>
            </a:br>
            <a:br>
              <a:rPr lang="en-US"/>
            </a:br>
            <a:br>
              <a:rPr lang="en-US"/>
            </a:br>
            <a:r>
              <a:rPr lang="zh-Hans"/>
              <a:t>Insert 图标</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268276"/>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88262" y="1724627"/>
            <a:ext cx="11050081" cy="553998"/>
          </a:xfrm>
        </p:spPr>
        <p:txBody>
          <a:bodyPr/>
          <a:lstStyle>
            <a:lvl1pPr algn="ctr">
              <a:defRPr>
                <a:solidFill>
                  <a:schemeClr val="bg1"/>
                </a:solidFill>
              </a:defRPr>
            </a:lvl1pPr>
          </a:lstStyle>
          <a:p>
            <a:r>
              <a:rPr lang="zh-Hans"/>
              <a:t>Lorem ipsum dolor sit</a:t>
            </a:r>
          </a:p>
        </p:txBody>
      </p:sp>
      <p:sp>
        <p:nvSpPr>
          <p:cNvPr id="6" name="!!Container">
            <a:extLst>
              <a:ext uri="{FF2B5EF4-FFF2-40B4-BE49-F238E27FC236}">
                <a16:creationId xmlns:a16="http://schemas.microsoft.com/office/drawing/2014/main" id="{019E7E3C-612F-CE52-5FD7-3937DEF747C2}"/>
              </a:ext>
            </a:extLst>
          </p:cNvPr>
          <p:cNvSpPr/>
          <p:nvPr userDrawn="1"/>
        </p:nvSpPr>
        <p:spPr bwMode="auto">
          <a:xfrm>
            <a:off x="1419828" y="3359552"/>
            <a:ext cx="2847372" cy="1504709"/>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307777"/>
          </a:xfrm>
        </p:spPr>
        <p:txBody>
          <a:bodyPr/>
          <a:lstStyle>
            <a:lvl1pPr marL="0" indent="0" algn="ctr">
              <a:spcBef>
                <a:spcPts val="0"/>
              </a:spcBef>
              <a:buNone/>
              <a:defRPr sz="2000">
                <a:solidFill>
                  <a:schemeClr val="accent1"/>
                </a:solidFill>
                <a:latin typeface="+mj-lt"/>
              </a:defRPr>
            </a:lvl1pPr>
          </a:lstStyle>
          <a:p>
            <a:pPr lvl="0"/>
            <a:r>
              <a:rPr lang="zh-Hans"/>
              <a:t>Lorem ipsum 疼痛</a:t>
            </a:r>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br>
              <a:rPr lang="en-US"/>
            </a:br>
            <a:br>
              <a:rPr lang="en-US"/>
            </a:br>
            <a:br>
              <a:rPr lang="en-US"/>
            </a:br>
            <a:r>
              <a:rPr lang="zh-Hans"/>
              <a:t>Insert 图标</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268276"/>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a:t>
            </a:r>
            <a:endParaRPr lang="en-US"/>
          </a:p>
        </p:txBody>
      </p:sp>
      <p:sp>
        <p:nvSpPr>
          <p:cNvPr id="12" name="!!Container">
            <a:extLst>
              <a:ext uri="{FF2B5EF4-FFF2-40B4-BE49-F238E27FC236}">
                <a16:creationId xmlns:a16="http://schemas.microsoft.com/office/drawing/2014/main" id="{E9273369-ADEA-53F9-4429-39425F82B723}"/>
              </a:ext>
            </a:extLst>
          </p:cNvPr>
          <p:cNvSpPr/>
          <p:nvPr userDrawn="1"/>
        </p:nvSpPr>
        <p:spPr bwMode="auto">
          <a:xfrm>
            <a:off x="7947948" y="3359552"/>
            <a:ext cx="2847372" cy="1504709"/>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307777"/>
          </a:xfrm>
        </p:spPr>
        <p:txBody>
          <a:bodyPr/>
          <a:lstStyle>
            <a:lvl1pPr marL="0" indent="0" algn="ctr">
              <a:spcBef>
                <a:spcPts val="0"/>
              </a:spcBef>
              <a:buNone/>
              <a:defRPr sz="2000">
                <a:solidFill>
                  <a:schemeClr val="accent1"/>
                </a:solidFill>
                <a:latin typeface="+mj-lt"/>
              </a:defRPr>
            </a:lvl1pPr>
          </a:lstStyle>
          <a:p>
            <a:pPr lvl="0"/>
            <a:r>
              <a:rPr lang="zh-Hans"/>
              <a:t>Lorem ipsum 疼痛</a:t>
            </a:r>
          </a:p>
        </p:txBody>
      </p:sp>
      <p:sp>
        <p:nvSpPr>
          <p:cNvPr id="16" name="Picture Placeholder" descr="这张照片只是一个 “占位符”。将您的照片拖放到此处，或单击并点按中心以插入照片。">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br>
              <a:rPr lang="en-US"/>
            </a:br>
            <a:br>
              <a:rPr lang="en-US"/>
            </a:br>
            <a:br>
              <a:rPr lang="en-US"/>
            </a:br>
            <a:r>
              <a:rPr lang="zh-Hans"/>
              <a:t>Insert 图标</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268276"/>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3icons vertical - l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981455" y="2875305"/>
            <a:ext cx="3581402" cy="1107389"/>
          </a:xfrm>
        </p:spPr>
        <p:txBody>
          <a:bodyPr anchor="ctr"/>
          <a:lstStyle>
            <a:lvl1pPr algn="l">
              <a:defRPr/>
            </a:lvl1pPr>
          </a:lstStyle>
          <a:p>
            <a:r>
              <a:rPr lang="zh-Hans"/>
              <a:t>Lorem ipsum dolor sit amet</a:t>
            </a:r>
            <a:endParaRPr lang="en-US"/>
          </a:p>
        </p:txBody>
      </p:sp>
      <p:sp>
        <p:nvSpPr>
          <p:cNvPr id="6" name="!!Container">
            <a:extLst>
              <a:ext uri="{FF2B5EF4-FFF2-40B4-BE49-F238E27FC236}">
                <a16:creationId xmlns:a16="http://schemas.microsoft.com/office/drawing/2014/main" id="{019E7E3C-612F-CE52-5FD7-3937DEF747C2}"/>
              </a:ext>
            </a:extLst>
          </p:cNvPr>
          <p:cNvSpPr/>
          <p:nvPr userDrawn="1"/>
        </p:nvSpPr>
        <p:spPr bwMode="auto">
          <a:xfrm>
            <a:off x="6096000" y="2912363"/>
            <a:ext cx="5038499" cy="1033273"/>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75111"/>
            <a:ext cx="3597649" cy="307777"/>
          </a:xfrm>
        </p:spPr>
        <p:txBody>
          <a:bodyPr anchor="ctr"/>
          <a:lstStyle>
            <a:lvl1pPr marL="0" indent="0" algn="l">
              <a:spcBef>
                <a:spcPts val="0"/>
              </a:spcBef>
              <a:buNone/>
              <a:defRPr sz="2000">
                <a:solidFill>
                  <a:schemeClr val="tx1"/>
                </a:solidFill>
                <a:latin typeface="+mj-lt"/>
              </a:defRPr>
            </a:lvl1pPr>
          </a:lstStyle>
          <a:p>
            <a:pPr lvl="0"/>
            <a:r>
              <a:rPr lang="zh-Hans"/>
              <a:t>Lorem ipsum dolor sit amet</a:t>
            </a:r>
            <a:endParaRPr lang="en-US"/>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br>
              <a:rPr lang="en-US"/>
            </a:br>
            <a:br>
              <a:rPr lang="en-US"/>
            </a:br>
            <a:br>
              <a:rPr lang="en-US"/>
            </a:br>
            <a:r>
              <a:rPr lang="zh-Hans"/>
              <a:t>Insert 图标</a:t>
            </a:r>
          </a:p>
        </p:txBody>
      </p:sp>
      <p:sp>
        <p:nvSpPr>
          <p:cNvPr id="2" name="!!Container">
            <a:extLst>
              <a:ext uri="{FF2B5EF4-FFF2-40B4-BE49-F238E27FC236}">
                <a16:creationId xmlns:a16="http://schemas.microsoft.com/office/drawing/2014/main" id="{6F92D957-9C33-0AF8-CF47-D69005E3AE0E}"/>
              </a:ext>
            </a:extLst>
          </p:cNvPr>
          <p:cNvSpPr/>
          <p:nvPr userDrawn="1"/>
        </p:nvSpPr>
        <p:spPr bwMode="auto">
          <a:xfrm>
            <a:off x="6096000" y="1586483"/>
            <a:ext cx="5038499" cy="1033273"/>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49231"/>
            <a:ext cx="3597649" cy="307777"/>
          </a:xfrm>
        </p:spPr>
        <p:txBody>
          <a:bodyPr anchor="ctr"/>
          <a:lstStyle>
            <a:lvl1pPr marL="0" indent="0" algn="l">
              <a:spcBef>
                <a:spcPts val="0"/>
              </a:spcBef>
              <a:buNone/>
              <a:defRPr sz="2000">
                <a:solidFill>
                  <a:schemeClr val="tx1"/>
                </a:solidFill>
                <a:latin typeface="+mj-lt"/>
              </a:defRPr>
            </a:lvl1pPr>
          </a:lstStyle>
          <a:p>
            <a:pPr lvl="0"/>
            <a:r>
              <a:rPr lang="zh-Hans"/>
              <a:t>Lorem ipsum dolor sit amet</a:t>
            </a:r>
            <a:endParaRPr lang="en-US"/>
          </a:p>
        </p:txBody>
      </p:sp>
      <p:sp>
        <p:nvSpPr>
          <p:cNvPr id="18" name="Picture Placeholder" descr="这张照片只是一个 “占位符”。将您的照片拖放到此处，或单击并点按中心以插入照片。">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br>
              <a:rPr lang="en-US"/>
            </a:br>
            <a:br>
              <a:rPr lang="en-US"/>
            </a:br>
            <a:br>
              <a:rPr lang="en-US"/>
            </a:br>
            <a:r>
              <a:rPr lang="zh-Hans"/>
              <a:t>Insert 图标</a:t>
            </a:r>
          </a:p>
        </p:txBody>
      </p:sp>
      <p:sp>
        <p:nvSpPr>
          <p:cNvPr id="19" name="!!Container">
            <a:extLst>
              <a:ext uri="{FF2B5EF4-FFF2-40B4-BE49-F238E27FC236}">
                <a16:creationId xmlns:a16="http://schemas.microsoft.com/office/drawing/2014/main" id="{10D5619E-76E7-27C8-EF8A-0C76B3091A0F}"/>
              </a:ext>
            </a:extLst>
          </p:cNvPr>
          <p:cNvSpPr/>
          <p:nvPr userDrawn="1"/>
        </p:nvSpPr>
        <p:spPr bwMode="auto">
          <a:xfrm>
            <a:off x="6096000" y="4238243"/>
            <a:ext cx="5038499" cy="1033273"/>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00991"/>
            <a:ext cx="3597649" cy="307777"/>
          </a:xfrm>
        </p:spPr>
        <p:txBody>
          <a:bodyPr anchor="ctr"/>
          <a:lstStyle>
            <a:lvl1pPr marL="0" indent="0" algn="l">
              <a:spcBef>
                <a:spcPts val="0"/>
              </a:spcBef>
              <a:buNone/>
              <a:defRPr sz="2000">
                <a:solidFill>
                  <a:schemeClr val="tx1"/>
                </a:solidFill>
                <a:latin typeface="+mj-lt"/>
              </a:defRPr>
            </a:lvl1pPr>
          </a:lstStyle>
          <a:p>
            <a:pPr lvl="0"/>
            <a:r>
              <a:rPr lang="zh-Hans"/>
              <a:t>Lorem ipsum dolor sit amet</a:t>
            </a:r>
            <a:endParaRPr lang="en-US"/>
          </a:p>
        </p:txBody>
      </p:sp>
      <p:sp>
        <p:nvSpPr>
          <p:cNvPr id="21" name="Picture Placeholder" descr="这张照片只是一个 “占位符”。将您的照片拖放到此处，或单击并点按中心以插入照片。">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br>
              <a:rPr lang="en-US"/>
            </a:br>
            <a:br>
              <a:rPr lang="en-US"/>
            </a:br>
            <a:br>
              <a:rPr lang="en-US"/>
            </a:br>
            <a:r>
              <a:rPr lang="zh-Hans"/>
              <a:t>Insert 图标</a:t>
            </a:r>
          </a:p>
        </p:txBody>
      </p:sp>
    </p:spTree>
    <p:extLst>
      <p:ext uri="{BB962C8B-B14F-4D97-AF65-F5344CB8AC3E}">
        <p14:creationId xmlns:p14="http://schemas.microsoft.com/office/powerpoint/2010/main" val="23857145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3icons vertical - dark">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981455" y="2875305"/>
            <a:ext cx="3581402" cy="1107389"/>
          </a:xfrm>
        </p:spPr>
        <p:txBody>
          <a:bodyPr anchor="ctr"/>
          <a:lstStyle>
            <a:lvl1pPr algn="l">
              <a:defRPr>
                <a:solidFill>
                  <a:schemeClr val="bg1"/>
                </a:solidFill>
              </a:defRPr>
            </a:lvl1pPr>
          </a:lstStyle>
          <a:p>
            <a:r>
              <a:rPr lang="zh-Hans"/>
              <a:t>Lorem ipsum dolor sit amet</a:t>
            </a:r>
            <a:endParaRPr lang="en-US"/>
          </a:p>
        </p:txBody>
      </p:sp>
      <p:sp>
        <p:nvSpPr>
          <p:cNvPr id="6" name="!!Container">
            <a:extLst>
              <a:ext uri="{FF2B5EF4-FFF2-40B4-BE49-F238E27FC236}">
                <a16:creationId xmlns:a16="http://schemas.microsoft.com/office/drawing/2014/main" id="{019E7E3C-612F-CE52-5FD7-3937DEF747C2}"/>
              </a:ext>
            </a:extLst>
          </p:cNvPr>
          <p:cNvSpPr/>
          <p:nvPr userDrawn="1"/>
        </p:nvSpPr>
        <p:spPr bwMode="auto">
          <a:xfrm>
            <a:off x="6096000" y="2912363"/>
            <a:ext cx="5038499" cy="1033273"/>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75111"/>
            <a:ext cx="3597649" cy="307777"/>
          </a:xfrm>
        </p:spPr>
        <p:txBody>
          <a:bodyPr anchor="ctr"/>
          <a:lstStyle>
            <a:lvl1pPr marL="0" indent="0" algn="l">
              <a:spcBef>
                <a:spcPts val="0"/>
              </a:spcBef>
              <a:buNone/>
              <a:defRPr sz="2000">
                <a:solidFill>
                  <a:schemeClr val="bg1"/>
                </a:solidFill>
                <a:latin typeface="+mj-lt"/>
              </a:defRPr>
            </a:lvl1pPr>
          </a:lstStyle>
          <a:p>
            <a:pPr lvl="0"/>
            <a:r>
              <a:rPr lang="zh-Hans"/>
              <a:t>Lorem ipsum dolor sit amet</a:t>
            </a:r>
            <a:endParaRPr lang="en-US"/>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br>
              <a:rPr lang="en-US"/>
            </a:br>
            <a:br>
              <a:rPr lang="en-US"/>
            </a:br>
            <a:br>
              <a:rPr lang="en-US"/>
            </a:br>
            <a:r>
              <a:rPr lang="zh-Hans"/>
              <a:t>Insert 图标</a:t>
            </a:r>
          </a:p>
        </p:txBody>
      </p:sp>
      <p:sp>
        <p:nvSpPr>
          <p:cNvPr id="2" name="!!Container">
            <a:extLst>
              <a:ext uri="{FF2B5EF4-FFF2-40B4-BE49-F238E27FC236}">
                <a16:creationId xmlns:a16="http://schemas.microsoft.com/office/drawing/2014/main" id="{6F92D957-9C33-0AF8-CF47-D69005E3AE0E}"/>
              </a:ext>
            </a:extLst>
          </p:cNvPr>
          <p:cNvSpPr/>
          <p:nvPr userDrawn="1"/>
        </p:nvSpPr>
        <p:spPr bwMode="auto">
          <a:xfrm>
            <a:off x="6096000" y="1586483"/>
            <a:ext cx="5038499" cy="1033273"/>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49231"/>
            <a:ext cx="3597649" cy="307777"/>
          </a:xfrm>
        </p:spPr>
        <p:txBody>
          <a:bodyPr anchor="ctr"/>
          <a:lstStyle>
            <a:lvl1pPr marL="0" indent="0" algn="l">
              <a:spcBef>
                <a:spcPts val="0"/>
              </a:spcBef>
              <a:buNone/>
              <a:defRPr sz="2000">
                <a:solidFill>
                  <a:schemeClr val="bg1"/>
                </a:solidFill>
                <a:latin typeface="+mj-lt"/>
              </a:defRPr>
            </a:lvl1pPr>
          </a:lstStyle>
          <a:p>
            <a:pPr lvl="0"/>
            <a:r>
              <a:rPr lang="zh-Hans"/>
              <a:t>Lorem ipsum dolor sit amet</a:t>
            </a:r>
            <a:endParaRPr lang="en-US"/>
          </a:p>
        </p:txBody>
      </p:sp>
      <p:sp>
        <p:nvSpPr>
          <p:cNvPr id="18" name="Picture Placeholder" descr="这张照片只是一个 “占位符”。将您的照片拖放到此处，或单击并点按中心以插入照片。">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br>
              <a:rPr lang="en-US"/>
            </a:br>
            <a:br>
              <a:rPr lang="en-US"/>
            </a:br>
            <a:br>
              <a:rPr lang="en-US"/>
            </a:br>
            <a:r>
              <a:rPr lang="zh-Hans"/>
              <a:t>Insert 图标</a:t>
            </a:r>
          </a:p>
        </p:txBody>
      </p:sp>
      <p:sp>
        <p:nvSpPr>
          <p:cNvPr id="19" name="!!Container">
            <a:extLst>
              <a:ext uri="{FF2B5EF4-FFF2-40B4-BE49-F238E27FC236}">
                <a16:creationId xmlns:a16="http://schemas.microsoft.com/office/drawing/2014/main" id="{10D5619E-76E7-27C8-EF8A-0C76B3091A0F}"/>
              </a:ext>
            </a:extLst>
          </p:cNvPr>
          <p:cNvSpPr/>
          <p:nvPr userDrawn="1"/>
        </p:nvSpPr>
        <p:spPr bwMode="auto">
          <a:xfrm>
            <a:off x="6096000" y="4238243"/>
            <a:ext cx="5038499" cy="1033273"/>
          </a:xfrm>
          <a:prstGeom prst="roundRect">
            <a:avLst>
              <a:gd name="adj" fmla="val 2916"/>
            </a:avLst>
          </a:prstGeom>
          <a:noFill/>
          <a:ln w="12700" cap="flat" cmpd="sng" algn="ctr">
            <a:gradFill flip="none" rotWithShape="1">
              <a:gsLst>
                <a:gs pos="0">
                  <a:schemeClr val="accent2"/>
                </a:gs>
                <a:gs pos="100000">
                  <a:schemeClr val="accent1"/>
                </a:gs>
              </a:gsLst>
              <a:lin ang="4800000" scaled="0"/>
              <a:tileRect/>
            </a:gra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a:solidFill>
                <a:srgbClr val="091F2C"/>
              </a:solidFill>
              <a:latin typeface="Segoe UI"/>
              <a:cs typeface="Segoe UI" pitchFamily="34" charset="0"/>
            </a:endParaRP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00991"/>
            <a:ext cx="3597649" cy="307777"/>
          </a:xfrm>
        </p:spPr>
        <p:txBody>
          <a:bodyPr anchor="ctr"/>
          <a:lstStyle>
            <a:lvl1pPr marL="0" indent="0" algn="l">
              <a:spcBef>
                <a:spcPts val="0"/>
              </a:spcBef>
              <a:buNone/>
              <a:defRPr sz="2000">
                <a:solidFill>
                  <a:schemeClr val="bg1"/>
                </a:solidFill>
                <a:latin typeface="+mj-lt"/>
              </a:defRPr>
            </a:lvl1pPr>
          </a:lstStyle>
          <a:p>
            <a:pPr lvl="0"/>
            <a:r>
              <a:rPr lang="zh-Hans"/>
              <a:t>Lorem ipsum dolor sit amet</a:t>
            </a:r>
            <a:endParaRPr lang="en-US"/>
          </a:p>
        </p:txBody>
      </p:sp>
      <p:sp>
        <p:nvSpPr>
          <p:cNvPr id="21" name="Picture Placeholder" descr="这张照片只是一个 “占位符”。将您的照片拖放到此处，或单击并点按中心以插入照片。">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br>
              <a:rPr lang="en-US"/>
            </a:br>
            <a:br>
              <a:rPr lang="en-US"/>
            </a:br>
            <a:br>
              <a:rPr lang="en-US"/>
            </a:br>
            <a:r>
              <a:rPr lang="zh-Hans"/>
              <a:t>Insert 图标</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age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age -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38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entered title/text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34177" y="3559683"/>
            <a:ext cx="7333488" cy="430887"/>
          </a:xfrm>
        </p:spPr>
        <p:txBody>
          <a:bodyPr anchor="t"/>
          <a:lstStyle>
            <a:lvl1pPr marL="0" indent="0" algn="ctr">
              <a:spcBef>
                <a:spcPts val="0"/>
              </a:spcBef>
              <a:buNone/>
              <a:defRPr sz="2800" b="0">
                <a:solidFill>
                  <a:schemeClr val="accent2"/>
                </a:solidFill>
                <a:latin typeface="+mj-lt"/>
              </a:defRPr>
            </a:lvl1pPr>
          </a:lstStyle>
          <a:p>
            <a:pPr lvl="0"/>
            <a:r>
              <a:rPr lang="zh-Han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6" y="2605373"/>
            <a:ext cx="11060491" cy="738664"/>
          </a:xfrm>
        </p:spPr>
        <p:txBody>
          <a:bodyPr/>
          <a:lstStyle>
            <a:lvl1pPr algn="ctr">
              <a:defRPr sz="4800">
                <a:solidFill>
                  <a:schemeClr val="tx1"/>
                </a:solidFill>
              </a:defRPr>
            </a:lvl1pPr>
          </a:lstStyle>
          <a:p>
            <a:r>
              <a:rPr lang="zh-Hans"/>
              <a:t>Lorem ipsum dolor sit</a:t>
            </a:r>
          </a:p>
        </p:txBody>
      </p:sp>
    </p:spTree>
    <p:extLst>
      <p:ext uri="{BB962C8B-B14F-4D97-AF65-F5344CB8AC3E}">
        <p14:creationId xmlns:p14="http://schemas.microsoft.com/office/powerpoint/2010/main" val="494919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ed title/text - dark">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34177" y="3559683"/>
            <a:ext cx="7333488" cy="430887"/>
          </a:xfrm>
        </p:spPr>
        <p:txBody>
          <a:bodyPr anchor="t"/>
          <a:lstStyle>
            <a:lvl1pPr marL="0" indent="0" algn="ctr">
              <a:spcBef>
                <a:spcPts val="0"/>
              </a:spcBef>
              <a:buNone/>
              <a:defRPr sz="2800" b="0">
                <a:solidFill>
                  <a:schemeClr val="accent1"/>
                </a:solidFill>
                <a:latin typeface="+mj-lt"/>
              </a:defRPr>
            </a:lvl1pPr>
          </a:lstStyle>
          <a:p>
            <a:pPr lvl="0"/>
            <a:r>
              <a:rPr lang="zh-Han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6" y="2605373"/>
            <a:ext cx="11060491" cy="738664"/>
          </a:xfrm>
        </p:spPr>
        <p:txBody>
          <a:bodyPr/>
          <a:lstStyle>
            <a:lvl1pPr algn="ctr">
              <a:defRPr sz="4800">
                <a:solidFill>
                  <a:schemeClr val="bg1"/>
                </a:solidFill>
              </a:defRPr>
            </a:lvl1pPr>
          </a:lstStyle>
          <a:p>
            <a:r>
              <a:rPr lang="zh-Hans"/>
              <a:t>Lorem ipsum dolor sit</a:t>
            </a:r>
          </a:p>
        </p:txBody>
      </p:sp>
    </p:spTree>
    <p:extLst>
      <p:ext uri="{BB962C8B-B14F-4D97-AF65-F5344CB8AC3E}">
        <p14:creationId xmlns:p14="http://schemas.microsoft.com/office/powerpoint/2010/main" val="954570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090FAE-3108-5629-AAE0-483DCA21A5FC}"/>
              </a:ext>
            </a:extLst>
          </p:cNvPr>
          <p:cNvSpPr>
            <a:spLocks noGrp="1"/>
          </p:cNvSpPr>
          <p:nvPr>
            <p:ph type="title" hasCustomPrompt="1"/>
          </p:nvPr>
        </p:nvSpPr>
        <p:spPr>
          <a:xfrm>
            <a:off x="584200" y="4981814"/>
            <a:ext cx="4978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zh-Hans"/>
              <a:t>Lorem ipsum 疼痛</a:t>
            </a:r>
          </a:p>
        </p:txBody>
      </p:sp>
      <p:sp>
        <p:nvSpPr>
          <p:cNvPr id="2" name="Text Placeholder 4">
            <a:extLst>
              <a:ext uri="{FF2B5EF4-FFF2-40B4-BE49-F238E27FC236}">
                <a16:creationId xmlns:a16="http://schemas.microsoft.com/office/drawing/2014/main" id="{15CF6791-8D1C-18A6-B6B6-4A09F31E06CE}"/>
              </a:ext>
            </a:extLst>
          </p:cNvPr>
          <p:cNvSpPr>
            <a:spLocks noGrp="1"/>
          </p:cNvSpPr>
          <p:nvPr>
            <p:ph type="body" sz="quarter" idx="12" hasCustomPrompt="1"/>
          </p:nvPr>
        </p:nvSpPr>
        <p:spPr>
          <a:xfrm>
            <a:off x="584200" y="582787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zh-Hans"/>
              <a:t>Lorem ipsum dolor sit amet</a:t>
            </a:r>
            <a:endParaRPr lang="en-US"/>
          </a:p>
        </p:txBody>
      </p:sp>
      <p:pic>
        <p:nvPicPr>
          <p:cNvPr id="3" name="MS logo white - EMF" descr="Microsoft 徽标白色文本版本">
            <a:extLst>
              <a:ext uri="{FF2B5EF4-FFF2-40B4-BE49-F238E27FC236}">
                <a16:creationId xmlns:a16="http://schemas.microsoft.com/office/drawing/2014/main" id="{3768C9A8-0E6E-4441-BA5A-AE5A59A56F3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208"/>
            <a:ext cx="1366245"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entered title - ligh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2912918"/>
            <a:ext cx="11060491" cy="830997"/>
          </a:xfrm>
        </p:spPr>
        <p:txBody>
          <a:bodyPr anchor="ctr"/>
          <a:lstStyle>
            <a:lvl1pPr algn="ctr">
              <a:defRPr sz="5400">
                <a:solidFill>
                  <a:schemeClr val="tx1"/>
                </a:solidFill>
              </a:defRPr>
            </a:lvl1pPr>
          </a:lstStyle>
          <a:p>
            <a:r>
              <a:rPr lang="zh-Hans"/>
              <a:t>Lorem ipsum dolor sit</a:t>
            </a:r>
          </a:p>
        </p:txBody>
      </p:sp>
    </p:spTree>
    <p:extLst>
      <p:ext uri="{BB962C8B-B14F-4D97-AF65-F5344CB8AC3E}">
        <p14:creationId xmlns:p14="http://schemas.microsoft.com/office/powerpoint/2010/main" val="3002575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entered title - dark">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2912918"/>
            <a:ext cx="11060491" cy="830997"/>
          </a:xfrm>
        </p:spPr>
        <p:txBody>
          <a:bodyPr anchor="ctr"/>
          <a:lstStyle>
            <a:lvl1pPr algn="ctr">
              <a:defRPr sz="5400">
                <a:solidFill>
                  <a:schemeClr val="bg1"/>
                </a:solidFill>
              </a:defRPr>
            </a:lvl1pPr>
          </a:lstStyle>
          <a:p>
            <a:r>
              <a:rPr lang="zh-Hans"/>
              <a:t>Lorem ipsum dolor sit</a:t>
            </a:r>
          </a:p>
        </p:txBody>
      </p:sp>
    </p:spTree>
    <p:extLst>
      <p:ext uri="{BB962C8B-B14F-4D97-AF65-F5344CB8AC3E}">
        <p14:creationId xmlns:p14="http://schemas.microsoft.com/office/powerpoint/2010/main" val="1525309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column/subhead/text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84200" y="1438275"/>
            <a:ext cx="5212080"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15" name="Text Placeholder 11">
            <a:extLst>
              <a:ext uri="{FF2B5EF4-FFF2-40B4-BE49-F238E27FC236}">
                <a16:creationId xmlns:a16="http://schemas.microsoft.com/office/drawing/2014/main" id="{8E917707-E8E5-C2C1-66C8-6E73EFA00566}"/>
              </a:ext>
            </a:extLst>
          </p:cNvPr>
          <p:cNvSpPr>
            <a:spLocks noGrp="1"/>
          </p:cNvSpPr>
          <p:nvPr>
            <p:ph type="body" sz="quarter" idx="17" hasCustomPrompt="1"/>
          </p:nvPr>
        </p:nvSpPr>
        <p:spPr>
          <a:xfrm>
            <a:off x="6394704" y="1438275"/>
            <a:ext cx="5212080"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a:t>
            </a:r>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570676" y="2050018"/>
            <a:ext cx="5225603" cy="1477328"/>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
        <p:nvSpPr>
          <p:cNvPr id="4" name="Text Placeholder 3">
            <a:extLst>
              <a:ext uri="{FF2B5EF4-FFF2-40B4-BE49-F238E27FC236}">
                <a16:creationId xmlns:a16="http://schemas.microsoft.com/office/drawing/2014/main" id="{3030B03A-B3F2-D925-ECEC-73087E61A837}"/>
              </a:ext>
            </a:extLst>
          </p:cNvPr>
          <p:cNvSpPr>
            <a:spLocks noGrp="1"/>
          </p:cNvSpPr>
          <p:nvPr>
            <p:ph type="body" sz="quarter" idx="18" hasCustomPrompt="1"/>
          </p:nvPr>
        </p:nvSpPr>
        <p:spPr>
          <a:xfrm>
            <a:off x="6390630" y="2050018"/>
            <a:ext cx="5225603" cy="1477328"/>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column/subhead/text - dark ">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84200" y="1438275"/>
            <a:ext cx="5212080" cy="307777"/>
          </a:xfrm>
        </p:spPr>
        <p:txBody>
          <a:bodyPr anchor="t"/>
          <a:lstStyle>
            <a:lvl1pPr marL="0" indent="0">
              <a:spcBef>
                <a:spcPts val="0"/>
              </a:spcBef>
              <a:buNone/>
              <a:defRPr sz="2000" b="0">
                <a:solidFill>
                  <a:schemeClr val="accent1"/>
                </a:solidFill>
                <a:latin typeface="+mj-lt"/>
              </a:defRPr>
            </a:lvl1pPr>
          </a:lstStyle>
          <a:p>
            <a:pPr lvl="0"/>
            <a:r>
              <a:rPr lang="zh-Hans"/>
              <a:t>Lorem ipsum dolor sit amet</a:t>
            </a:r>
            <a:endParaRPr lang="en-US"/>
          </a:p>
        </p:txBody>
      </p:sp>
      <p:sp>
        <p:nvSpPr>
          <p:cNvPr id="15" name="Text Placeholder 11">
            <a:extLst>
              <a:ext uri="{FF2B5EF4-FFF2-40B4-BE49-F238E27FC236}">
                <a16:creationId xmlns:a16="http://schemas.microsoft.com/office/drawing/2014/main" id="{8E917707-E8E5-C2C1-66C8-6E73EFA00566}"/>
              </a:ext>
            </a:extLst>
          </p:cNvPr>
          <p:cNvSpPr>
            <a:spLocks noGrp="1"/>
          </p:cNvSpPr>
          <p:nvPr>
            <p:ph type="body" sz="quarter" idx="17" hasCustomPrompt="1"/>
          </p:nvPr>
        </p:nvSpPr>
        <p:spPr>
          <a:xfrm>
            <a:off x="6394704" y="1438275"/>
            <a:ext cx="5212080" cy="307777"/>
          </a:xfrm>
        </p:spPr>
        <p:txBody>
          <a:bodyPr anchor="t"/>
          <a:lstStyle>
            <a:lvl1pPr marL="0" indent="0">
              <a:spcBef>
                <a:spcPts val="0"/>
              </a:spcBef>
              <a:buNone/>
              <a:defRPr sz="2000" b="0">
                <a:solidFill>
                  <a:schemeClr val="accent1"/>
                </a:solidFill>
                <a:latin typeface="+mj-lt"/>
              </a:defRPr>
            </a:lvl1pPr>
          </a:lstStyle>
          <a:p>
            <a:pPr lvl="0"/>
            <a:r>
              <a:rPr lang="zh-Hans"/>
              <a:t>Lorem ipsum dolor sit amet</a:t>
            </a:r>
            <a:endParaRPr lang="en-US"/>
          </a:p>
        </p:txBody>
      </p:sp>
      <p:sp>
        <p:nvSpPr>
          <p:cNvPr id="4" name="Title 1">
            <a:extLst>
              <a:ext uri="{FF2B5EF4-FFF2-40B4-BE49-F238E27FC236}">
                <a16:creationId xmlns:a16="http://schemas.microsoft.com/office/drawing/2014/main" id="{20F95B21-B4DF-DBE6-D079-5F891DC0C87C}"/>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zh-Hans"/>
              <a:t>Lorem ipsum dolor sit</a:t>
            </a:r>
          </a:p>
        </p:txBody>
      </p:sp>
      <p:sp>
        <p:nvSpPr>
          <p:cNvPr id="2" name="Text Placeholder 3">
            <a:extLst>
              <a:ext uri="{FF2B5EF4-FFF2-40B4-BE49-F238E27FC236}">
                <a16:creationId xmlns:a16="http://schemas.microsoft.com/office/drawing/2014/main" id="{16312B26-EAC2-7C20-5988-4730C2D2FAC9}"/>
              </a:ext>
            </a:extLst>
          </p:cNvPr>
          <p:cNvSpPr>
            <a:spLocks noGrp="1"/>
          </p:cNvSpPr>
          <p:nvPr>
            <p:ph type="body" sz="quarter" idx="10" hasCustomPrompt="1"/>
          </p:nvPr>
        </p:nvSpPr>
        <p:spPr>
          <a:xfrm>
            <a:off x="570676" y="2050018"/>
            <a:ext cx="5225603" cy="1477328"/>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
        <p:nvSpPr>
          <p:cNvPr id="5" name="Text Placeholder 3">
            <a:extLst>
              <a:ext uri="{FF2B5EF4-FFF2-40B4-BE49-F238E27FC236}">
                <a16:creationId xmlns:a16="http://schemas.microsoft.com/office/drawing/2014/main" id="{D5220760-B2F1-0AE9-B8A3-8F76685EA479}"/>
              </a:ext>
            </a:extLst>
          </p:cNvPr>
          <p:cNvSpPr>
            <a:spLocks noGrp="1"/>
          </p:cNvSpPr>
          <p:nvPr>
            <p:ph type="body" sz="quarter" idx="18" hasCustomPrompt="1"/>
          </p:nvPr>
        </p:nvSpPr>
        <p:spPr>
          <a:xfrm>
            <a:off x="6390631" y="2050018"/>
            <a:ext cx="5225603" cy="1477328"/>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Tree>
    <p:extLst>
      <p:ext uri="{BB962C8B-B14F-4D97-AF65-F5344CB8AC3E}">
        <p14:creationId xmlns:p14="http://schemas.microsoft.com/office/powerpoint/2010/main" val="1031684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column/subhead/bullets - light">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84200" y="1438275"/>
            <a:ext cx="4511136"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84200" y="2050018"/>
            <a:ext cx="4511136" cy="1609671"/>
          </a:xfrm>
        </p:spPr>
        <p:txBody>
          <a:bodyPr vert="horz" wrap="square" lIns="0" tIns="0" rIns="0" bIns="0" rtlCol="0">
            <a:spAutoFit/>
          </a:bodyPr>
          <a:lstStyle>
            <a:lvl1pPr marL="285750" indent="-285750">
              <a:buClr>
                <a:schemeClr val="accent1"/>
              </a:buClr>
              <a:buFont typeface="Arial" panose="020B0604020202020204" pitchFamily="34" charset="0"/>
              <a:buChar char="•"/>
              <a:defRPr lang="en-US" sz="1600" kern="1200" spc="0" baseline="0" dirty="0">
                <a:solidFill>
                  <a:schemeClr val="tx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consectetur.</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a:t>
            </a:r>
            <a:endParaRPr lang="en-US"/>
          </a:p>
        </p:txBody>
      </p:sp>
      <p:sp>
        <p:nvSpPr>
          <p:cNvPr id="4" name="Text Placeholder 11">
            <a:extLst>
              <a:ext uri="{FF2B5EF4-FFF2-40B4-BE49-F238E27FC236}">
                <a16:creationId xmlns:a16="http://schemas.microsoft.com/office/drawing/2014/main" id="{19F6F9DB-B436-752C-72B9-B685725ADB72}"/>
              </a:ext>
            </a:extLst>
          </p:cNvPr>
          <p:cNvSpPr>
            <a:spLocks noGrp="1"/>
          </p:cNvSpPr>
          <p:nvPr>
            <p:ph type="body" sz="quarter" idx="17" hasCustomPrompt="1"/>
          </p:nvPr>
        </p:nvSpPr>
        <p:spPr>
          <a:xfrm>
            <a:off x="6162615" y="1438275"/>
            <a:ext cx="4511136"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5" name="Text Placeholder 7">
            <a:extLst>
              <a:ext uri="{FF2B5EF4-FFF2-40B4-BE49-F238E27FC236}">
                <a16:creationId xmlns:a16="http://schemas.microsoft.com/office/drawing/2014/main" id="{81F31E82-98A5-14EA-F6DD-ADD37E526CF4}"/>
              </a:ext>
            </a:extLst>
          </p:cNvPr>
          <p:cNvSpPr>
            <a:spLocks noGrp="1"/>
          </p:cNvSpPr>
          <p:nvPr>
            <p:ph type="body" sz="quarter" idx="18" hasCustomPrompt="1"/>
          </p:nvPr>
        </p:nvSpPr>
        <p:spPr>
          <a:xfrm>
            <a:off x="6162614" y="2050018"/>
            <a:ext cx="4511135" cy="1609671"/>
          </a:xfrm>
        </p:spPr>
        <p:txBody>
          <a:bodyPr vert="horz" wrap="square" lIns="0" tIns="0" rIns="0" bIns="0" rtlCol="0">
            <a:spAutoFit/>
          </a:bodyPr>
          <a:lstStyle>
            <a:lvl1pPr marL="285750" indent="-285750">
              <a:buClr>
                <a:schemeClr val="accent1"/>
              </a:buClr>
              <a:buFont typeface="Arial" panose="020B0604020202020204" pitchFamily="34" charset="0"/>
              <a:buChar char="•"/>
              <a:defRPr lang="en-US" sz="1600" kern="1200" spc="0" baseline="0" dirty="0">
                <a:solidFill>
                  <a:schemeClr val="tx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consectetur.</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column/subhead/bullets -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zh-Han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5" y="1438275"/>
            <a:ext cx="4511136" cy="307777"/>
          </a:xfrm>
        </p:spPr>
        <p:txBody>
          <a:bodyPr anchor="t"/>
          <a:lstStyle>
            <a:lvl1pPr marL="0" indent="0">
              <a:spcBef>
                <a:spcPts val="0"/>
              </a:spcBef>
              <a:buNone/>
              <a:defRPr sz="2000" b="0">
                <a:solidFill>
                  <a:schemeClr val="accent1"/>
                </a:solidFill>
                <a:latin typeface="+mj-lt"/>
              </a:defRPr>
            </a:lvl1pPr>
          </a:lstStyle>
          <a:p>
            <a:pPr lvl="0"/>
            <a:r>
              <a:rPr lang="zh-Hans"/>
              <a:t>Lorem ipsum dolor sit 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84200" y="1438275"/>
            <a:ext cx="4511136" cy="307777"/>
          </a:xfrm>
        </p:spPr>
        <p:txBody>
          <a:bodyPr anchor="t"/>
          <a:lstStyle>
            <a:lvl1pPr marL="0" indent="0">
              <a:spcBef>
                <a:spcPts val="0"/>
              </a:spcBef>
              <a:buNone/>
              <a:defRPr sz="2000" b="0">
                <a:solidFill>
                  <a:schemeClr val="accent1"/>
                </a:solidFill>
                <a:latin typeface="+mj-lt"/>
              </a:defRPr>
            </a:lvl1pPr>
          </a:lstStyle>
          <a:p>
            <a:pPr lvl="0"/>
            <a:r>
              <a:rPr lang="zh-Hans"/>
              <a:t>Lorem ipsum dolor sit 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84200" y="2050018"/>
            <a:ext cx="4511136" cy="1609671"/>
          </a:xfrm>
        </p:spPr>
        <p:txBody>
          <a:bodyPr vert="horz" wrap="square" lIns="0" tIns="0" rIns="0" bIns="0" rtlCol="0">
            <a:spAutoFit/>
          </a:bodyPr>
          <a:lstStyle>
            <a:lvl1pPr marL="285750" indent="-285750">
              <a:buClr>
                <a:schemeClr val="accent1"/>
              </a:buClr>
              <a:buFont typeface="Arial" panose="020B0604020202020204" pitchFamily="34" charset="0"/>
              <a:buChar char="•"/>
              <a:defRPr lang="en-US" sz="1600" kern="1200" spc="0" baseline="0" dirty="0">
                <a:solidFill>
                  <a:schemeClr val="bg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consectetur.</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a:t>
            </a:r>
            <a:endParaRPr lang="en-US"/>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2050018"/>
            <a:ext cx="4511135" cy="1609671"/>
          </a:xfrm>
        </p:spPr>
        <p:txBody>
          <a:bodyPr vert="horz" wrap="square" lIns="0" tIns="0" rIns="0" bIns="0" rtlCol="0">
            <a:spAutoFit/>
          </a:bodyPr>
          <a:lstStyle>
            <a:lvl1pPr marL="285750" indent="-285750">
              <a:buClr>
                <a:schemeClr val="accent1"/>
              </a:buClr>
              <a:buFont typeface="Arial" panose="020B0604020202020204" pitchFamily="34" charset="0"/>
              <a:buChar char="•"/>
              <a:defRPr lang="en-US" sz="1600" kern="1200" spc="0" baseline="0" dirty="0">
                <a:solidFill>
                  <a:schemeClr val="bg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consectetur.</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column/bullets - light">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84200" y="1438275"/>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tx1"/>
                </a:solidFill>
              </a:defRPr>
            </a:lvl1pPr>
          </a:lstStyle>
          <a:p>
            <a:r>
              <a:rPr lang="zh-Han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84200" y="2050018"/>
            <a:ext cx="3192272" cy="1818959"/>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438275"/>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2050018"/>
            <a:ext cx="3192272" cy="1818959"/>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438275"/>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2050018"/>
            <a:ext cx="3192272" cy="1818959"/>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Tree>
    <p:extLst>
      <p:ext uri="{BB962C8B-B14F-4D97-AF65-F5344CB8AC3E}">
        <p14:creationId xmlns:p14="http://schemas.microsoft.com/office/powerpoint/2010/main" val="453929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column/bullets - dark">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84200" y="1438275"/>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zh-Han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84200" y="2050018"/>
            <a:ext cx="3192272" cy="1818959"/>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bg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438275"/>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2050018"/>
            <a:ext cx="3192272" cy="1818959"/>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bg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438275"/>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2050018"/>
            <a:ext cx="3192272" cy="1818959"/>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bg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a:t>
            </a:r>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column/bullets - light">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84200" y="1438275"/>
            <a:ext cx="241503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42203" cy="553998"/>
          </a:xfrm>
        </p:spPr>
        <p:txBody>
          <a:bodyPr/>
          <a:lstStyle>
            <a:lvl1pPr>
              <a:defRPr>
                <a:solidFill>
                  <a:schemeClr val="tx1"/>
                </a:solidFill>
              </a:defRPr>
            </a:lvl1pPr>
          </a:lstStyle>
          <a:p>
            <a:r>
              <a:rPr lang="zh-Han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84200" y="2050018"/>
            <a:ext cx="2415032" cy="2443746"/>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14" name="Text Placeholder 11">
            <a:extLst>
              <a:ext uri="{FF2B5EF4-FFF2-40B4-BE49-F238E27FC236}">
                <a16:creationId xmlns:a16="http://schemas.microsoft.com/office/drawing/2014/main" id="{21686CE0-39A7-BFE8-FE04-F6A84AFA7AC4}"/>
              </a:ext>
            </a:extLst>
          </p:cNvPr>
          <p:cNvSpPr>
            <a:spLocks noGrp="1"/>
          </p:cNvSpPr>
          <p:nvPr>
            <p:ph type="body" sz="quarter" idx="17" hasCustomPrompt="1"/>
          </p:nvPr>
        </p:nvSpPr>
        <p:spPr>
          <a:xfrm>
            <a:off x="3462867" y="1438275"/>
            <a:ext cx="241503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5" name="Text Placeholder 7">
            <a:extLst>
              <a:ext uri="{FF2B5EF4-FFF2-40B4-BE49-F238E27FC236}">
                <a16:creationId xmlns:a16="http://schemas.microsoft.com/office/drawing/2014/main" id="{6B5F0151-BBFA-FFF4-D8FC-664FB3C89DA4}"/>
              </a:ext>
            </a:extLst>
          </p:cNvPr>
          <p:cNvSpPr>
            <a:spLocks noGrp="1"/>
          </p:cNvSpPr>
          <p:nvPr>
            <p:ph type="body" sz="quarter" idx="18" hasCustomPrompt="1"/>
          </p:nvPr>
        </p:nvSpPr>
        <p:spPr>
          <a:xfrm>
            <a:off x="3462867" y="2050018"/>
            <a:ext cx="2415032" cy="2443746"/>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16" name="Text Placeholder 11">
            <a:extLst>
              <a:ext uri="{FF2B5EF4-FFF2-40B4-BE49-F238E27FC236}">
                <a16:creationId xmlns:a16="http://schemas.microsoft.com/office/drawing/2014/main" id="{BE0AFC39-F8D5-8E63-FC7E-DDF1574E1FBD}"/>
              </a:ext>
            </a:extLst>
          </p:cNvPr>
          <p:cNvSpPr>
            <a:spLocks noGrp="1"/>
          </p:cNvSpPr>
          <p:nvPr>
            <p:ph type="body" sz="quarter" idx="19" hasCustomPrompt="1"/>
          </p:nvPr>
        </p:nvSpPr>
        <p:spPr>
          <a:xfrm>
            <a:off x="6341534" y="1438275"/>
            <a:ext cx="241503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18" name="Text Placeholder 7">
            <a:extLst>
              <a:ext uri="{FF2B5EF4-FFF2-40B4-BE49-F238E27FC236}">
                <a16:creationId xmlns:a16="http://schemas.microsoft.com/office/drawing/2014/main" id="{CE5CD8F3-A8AF-824A-7EC2-A2AB257C5633}"/>
              </a:ext>
            </a:extLst>
          </p:cNvPr>
          <p:cNvSpPr>
            <a:spLocks noGrp="1"/>
          </p:cNvSpPr>
          <p:nvPr>
            <p:ph type="body" sz="quarter" idx="20" hasCustomPrompt="1"/>
          </p:nvPr>
        </p:nvSpPr>
        <p:spPr>
          <a:xfrm>
            <a:off x="6341534" y="2050018"/>
            <a:ext cx="2415032" cy="2443746"/>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19" name="Text Placeholder 11">
            <a:extLst>
              <a:ext uri="{FF2B5EF4-FFF2-40B4-BE49-F238E27FC236}">
                <a16:creationId xmlns:a16="http://schemas.microsoft.com/office/drawing/2014/main" id="{1A84DD7A-BA5B-6DED-5DE1-C8DCDA56C347}"/>
              </a:ext>
            </a:extLst>
          </p:cNvPr>
          <p:cNvSpPr>
            <a:spLocks noGrp="1"/>
          </p:cNvSpPr>
          <p:nvPr>
            <p:ph type="body" sz="quarter" idx="21" hasCustomPrompt="1"/>
          </p:nvPr>
        </p:nvSpPr>
        <p:spPr>
          <a:xfrm>
            <a:off x="9220200" y="1438275"/>
            <a:ext cx="241503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0" name="Text Placeholder 7">
            <a:extLst>
              <a:ext uri="{FF2B5EF4-FFF2-40B4-BE49-F238E27FC236}">
                <a16:creationId xmlns:a16="http://schemas.microsoft.com/office/drawing/2014/main" id="{B909BBEA-2505-6F49-C768-581964BFAE3F}"/>
              </a:ext>
            </a:extLst>
          </p:cNvPr>
          <p:cNvSpPr>
            <a:spLocks noGrp="1"/>
          </p:cNvSpPr>
          <p:nvPr>
            <p:ph type="body" sz="quarter" idx="22" hasCustomPrompt="1"/>
          </p:nvPr>
        </p:nvSpPr>
        <p:spPr>
          <a:xfrm>
            <a:off x="9220200" y="2050018"/>
            <a:ext cx="2415032" cy="2443746"/>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Tree>
    <p:extLst>
      <p:ext uri="{BB962C8B-B14F-4D97-AF65-F5344CB8AC3E}">
        <p14:creationId xmlns:p14="http://schemas.microsoft.com/office/powerpoint/2010/main" val="2742033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column/bullets - dark">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84200" y="1438275"/>
            <a:ext cx="241503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42203" cy="553998"/>
          </a:xfrm>
        </p:spPr>
        <p:txBody>
          <a:bodyPr/>
          <a:lstStyle>
            <a:lvl1pPr>
              <a:defRPr>
                <a:solidFill>
                  <a:schemeClr val="bg1"/>
                </a:solidFill>
              </a:defRPr>
            </a:lvl1pPr>
          </a:lstStyle>
          <a:p>
            <a:r>
              <a:rPr lang="zh-Han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84200" y="2050018"/>
            <a:ext cx="2415032" cy="2443746"/>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bg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14" name="Text Placeholder 11">
            <a:extLst>
              <a:ext uri="{FF2B5EF4-FFF2-40B4-BE49-F238E27FC236}">
                <a16:creationId xmlns:a16="http://schemas.microsoft.com/office/drawing/2014/main" id="{21686CE0-39A7-BFE8-FE04-F6A84AFA7AC4}"/>
              </a:ext>
            </a:extLst>
          </p:cNvPr>
          <p:cNvSpPr>
            <a:spLocks noGrp="1"/>
          </p:cNvSpPr>
          <p:nvPr>
            <p:ph type="body" sz="quarter" idx="17" hasCustomPrompt="1"/>
          </p:nvPr>
        </p:nvSpPr>
        <p:spPr>
          <a:xfrm>
            <a:off x="3462867" y="1438275"/>
            <a:ext cx="241503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15" name="Text Placeholder 7">
            <a:extLst>
              <a:ext uri="{FF2B5EF4-FFF2-40B4-BE49-F238E27FC236}">
                <a16:creationId xmlns:a16="http://schemas.microsoft.com/office/drawing/2014/main" id="{6B5F0151-BBFA-FFF4-D8FC-664FB3C89DA4}"/>
              </a:ext>
            </a:extLst>
          </p:cNvPr>
          <p:cNvSpPr>
            <a:spLocks noGrp="1"/>
          </p:cNvSpPr>
          <p:nvPr>
            <p:ph type="body" sz="quarter" idx="18" hasCustomPrompt="1"/>
          </p:nvPr>
        </p:nvSpPr>
        <p:spPr>
          <a:xfrm>
            <a:off x="3462867" y="2050018"/>
            <a:ext cx="2415032" cy="2443746"/>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bg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16" name="Text Placeholder 11">
            <a:extLst>
              <a:ext uri="{FF2B5EF4-FFF2-40B4-BE49-F238E27FC236}">
                <a16:creationId xmlns:a16="http://schemas.microsoft.com/office/drawing/2014/main" id="{BE0AFC39-F8D5-8E63-FC7E-DDF1574E1FBD}"/>
              </a:ext>
            </a:extLst>
          </p:cNvPr>
          <p:cNvSpPr>
            <a:spLocks noGrp="1"/>
          </p:cNvSpPr>
          <p:nvPr>
            <p:ph type="body" sz="quarter" idx="19" hasCustomPrompt="1"/>
          </p:nvPr>
        </p:nvSpPr>
        <p:spPr>
          <a:xfrm>
            <a:off x="6341534" y="1438275"/>
            <a:ext cx="241503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18" name="Text Placeholder 7">
            <a:extLst>
              <a:ext uri="{FF2B5EF4-FFF2-40B4-BE49-F238E27FC236}">
                <a16:creationId xmlns:a16="http://schemas.microsoft.com/office/drawing/2014/main" id="{CE5CD8F3-A8AF-824A-7EC2-A2AB257C5633}"/>
              </a:ext>
            </a:extLst>
          </p:cNvPr>
          <p:cNvSpPr>
            <a:spLocks noGrp="1"/>
          </p:cNvSpPr>
          <p:nvPr>
            <p:ph type="body" sz="quarter" idx="20" hasCustomPrompt="1"/>
          </p:nvPr>
        </p:nvSpPr>
        <p:spPr>
          <a:xfrm>
            <a:off x="6341534" y="2050018"/>
            <a:ext cx="2415032" cy="2443746"/>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bg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
        <p:nvSpPr>
          <p:cNvPr id="19" name="Text Placeholder 11">
            <a:extLst>
              <a:ext uri="{FF2B5EF4-FFF2-40B4-BE49-F238E27FC236}">
                <a16:creationId xmlns:a16="http://schemas.microsoft.com/office/drawing/2014/main" id="{1A84DD7A-BA5B-6DED-5DE1-C8DCDA56C347}"/>
              </a:ext>
            </a:extLst>
          </p:cNvPr>
          <p:cNvSpPr>
            <a:spLocks noGrp="1"/>
          </p:cNvSpPr>
          <p:nvPr>
            <p:ph type="body" sz="quarter" idx="21" hasCustomPrompt="1"/>
          </p:nvPr>
        </p:nvSpPr>
        <p:spPr>
          <a:xfrm>
            <a:off x="9220200" y="1438275"/>
            <a:ext cx="241503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20" name="Text Placeholder 7">
            <a:extLst>
              <a:ext uri="{FF2B5EF4-FFF2-40B4-BE49-F238E27FC236}">
                <a16:creationId xmlns:a16="http://schemas.microsoft.com/office/drawing/2014/main" id="{B909BBEA-2505-6F49-C768-581964BFAE3F}"/>
              </a:ext>
            </a:extLst>
          </p:cNvPr>
          <p:cNvSpPr>
            <a:spLocks noGrp="1"/>
          </p:cNvSpPr>
          <p:nvPr>
            <p:ph type="body" sz="quarter" idx="22" hasCustomPrompt="1"/>
          </p:nvPr>
        </p:nvSpPr>
        <p:spPr>
          <a:xfrm>
            <a:off x="9220200" y="2050018"/>
            <a:ext cx="2415032" cy="2443746"/>
          </a:xfrm>
        </p:spPr>
        <p:txBody>
          <a:bodyPr vert="horz" wrap="square" lIns="0" tIns="0" rIns="0" bIns="0" rtlCol="0">
            <a:spAutoFit/>
          </a:bodyPr>
          <a:lstStyle>
            <a:lvl1pPr marL="285750" indent="-285750">
              <a:spcAft>
                <a:spcPts val="1200"/>
              </a:spcAft>
              <a:buClr>
                <a:schemeClr val="accent1"/>
              </a:buClr>
              <a:buFont typeface="Arial" panose="020B0604020202020204" pitchFamily="34" charset="0"/>
              <a:buChar char="•"/>
              <a:defRPr lang="en-US" sz="1200" kern="1200" spc="0" baseline="0" dirty="0">
                <a:solidFill>
                  <a:schemeClr val="bg1"/>
                </a:solidFill>
                <a:latin typeface="+mn-lt"/>
                <a:ea typeface="+mn-ea"/>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Lorem ipsum dolor sit amet， conse ctetur adipiscing elit pulvinar vestib ulum nibh risus</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Donec pretium， turpis vel varius consectetur， risus nibh ultricies nulla， non commodo dui enim</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err="1"/>
              <a:t>Nullam elementum rhoncus sapien ac feugiat massa aliquet</a:t>
            </a:r>
            <a:endParaRPr lang="en-US"/>
          </a:p>
          <a:p>
            <a:pPr marL="141288" marR="0" lvl="0" indent="-141288" algn="l" defTabSz="932742" rtl="0" eaLnBrk="1" fontAlgn="auto" latinLnBrk="0" hangingPunct="1">
              <a:lnSpc>
                <a:spcPct val="100000"/>
              </a:lnSpc>
              <a:spcBef>
                <a:spcPct val="20000"/>
              </a:spcBef>
              <a:spcAft>
                <a:spcPts val="600"/>
              </a:spcAft>
              <a:buClr>
                <a:schemeClr val="accent1"/>
              </a:buClr>
              <a:buSzPct val="90000"/>
              <a:buFont typeface="Arial" panose="020B0604020202020204" pitchFamily="34" charset="0"/>
              <a:buChar char="•"/>
              <a:tabLst/>
            </a:pPr>
            <a:r>
              <a:rPr lang="zh-Hans"/>
              <a:t>Maecenas ac enim pretium， placerat eros quis， viverra ante quis tincidunt ac malesuada</a:t>
            </a:r>
            <a:endParaRPr lang="en-US"/>
          </a:p>
        </p:txBody>
      </p:sp>
    </p:spTree>
    <p:extLst>
      <p:ext uri="{BB962C8B-B14F-4D97-AF65-F5344CB8AC3E}">
        <p14:creationId xmlns:p14="http://schemas.microsoft.com/office/powerpoint/2010/main" val="542264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4955620"/>
            <a:ext cx="4978400" cy="615553"/>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zh-Hans"/>
              <a:t>Lorem ipsum 疼痛</a:t>
            </a:r>
          </a:p>
        </p:txBody>
      </p:sp>
      <p:sp>
        <p:nvSpPr>
          <p:cNvPr id="2" name="Text Placeholder 4">
            <a:extLst>
              <a:ext uri="{FF2B5EF4-FFF2-40B4-BE49-F238E27FC236}">
                <a16:creationId xmlns:a16="http://schemas.microsoft.com/office/drawing/2014/main" id="{74F52604-23A7-BC37-403E-4C85DFDF8D3B}"/>
              </a:ext>
            </a:extLst>
          </p:cNvPr>
          <p:cNvSpPr>
            <a:spLocks noGrp="1"/>
          </p:cNvSpPr>
          <p:nvPr>
            <p:ph type="body" sz="quarter" idx="12" hasCustomPrompt="1"/>
          </p:nvPr>
        </p:nvSpPr>
        <p:spPr>
          <a:xfrm>
            <a:off x="584200" y="582787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zh-Hans"/>
              <a:t>Lorem ipsum dolor sit amet</a:t>
            </a:r>
            <a:endParaRPr lang="en-US"/>
          </a:p>
        </p:txBody>
      </p:sp>
      <p:pic>
        <p:nvPicPr>
          <p:cNvPr id="3" name="MS logo white - EMF" descr="Microsoft 徽标白色文本版本">
            <a:extLst>
              <a:ext uri="{FF2B5EF4-FFF2-40B4-BE49-F238E27FC236}">
                <a16:creationId xmlns:a16="http://schemas.microsoft.com/office/drawing/2014/main" id="{8D6F5A20-C469-6CEE-FA13-5D9F8479D3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20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steps - ligh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tx1"/>
                </a:solidFill>
              </a:defRPr>
            </a:lvl1pPr>
          </a:lstStyle>
          <a:p>
            <a:r>
              <a:rPr lang="zh-Han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0">
                <a:solidFill>
                  <a:schemeClr val="accent2"/>
                </a:solidFill>
                <a:latin typeface="+mj-lt"/>
              </a:defRPr>
            </a:lvl1pPr>
          </a:lstStyle>
          <a:p>
            <a:pPr lvl="0"/>
            <a:r>
              <a:rPr lang="zh-Hans"/>
              <a:t>Lorem ipsum 疼痛</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612987"/>
            <a:ext cx="198024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varius.</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2008591"/>
            <a:ext cx="1980245" cy="246221"/>
          </a:xfrm>
        </p:spPr>
        <p:txBody>
          <a:bodyPr anchor="t"/>
          <a:lstStyle>
            <a:lvl1pPr marL="0" indent="0">
              <a:spcBef>
                <a:spcPts val="0"/>
              </a:spcBef>
              <a:buNone/>
              <a:defRPr sz="1600" b="0">
                <a:solidFill>
                  <a:schemeClr val="accent2"/>
                </a:solidFill>
                <a:latin typeface="+mj-lt"/>
              </a:defRPr>
            </a:lvl1pPr>
          </a:lstStyle>
          <a:p>
            <a:pPr lvl="0"/>
            <a:r>
              <a:rPr lang="zh-Hans"/>
              <a:t>Lorem ipsum 疼痛</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198024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varius.</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0">
                <a:solidFill>
                  <a:schemeClr val="accent2"/>
                </a:solidFill>
                <a:latin typeface="+mj-lt"/>
              </a:defRPr>
            </a:lvl1pPr>
          </a:lstStyle>
          <a:p>
            <a:pPr lvl="0"/>
            <a:r>
              <a:rPr lang="zh-Hans"/>
              <a:t>Lorem ipsum 疼痛</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612987"/>
            <a:ext cx="198024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varius.</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2008591"/>
            <a:ext cx="1980245" cy="246221"/>
          </a:xfrm>
        </p:spPr>
        <p:txBody>
          <a:bodyPr anchor="t"/>
          <a:lstStyle>
            <a:lvl1pPr marL="0" indent="0">
              <a:spcBef>
                <a:spcPts val="0"/>
              </a:spcBef>
              <a:buNone/>
              <a:defRPr sz="1600" b="0">
                <a:solidFill>
                  <a:schemeClr val="accent2"/>
                </a:solidFill>
                <a:latin typeface="+mj-lt"/>
              </a:defRPr>
            </a:lvl1pPr>
          </a:lstStyle>
          <a:p>
            <a:pPr lvl="0"/>
            <a:r>
              <a:rPr lang="zh-Hans"/>
              <a:t>Lorem ipsum 疼痛</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198024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varius.</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0880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0880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94780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teps - dark">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zh-Han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0">
                <a:solidFill>
                  <a:schemeClr val="accent1"/>
                </a:solidFill>
                <a:latin typeface="+mj-lt"/>
              </a:defRPr>
            </a:lvl1pPr>
          </a:lstStyle>
          <a:p>
            <a:pPr lvl="0"/>
            <a:r>
              <a:rPr lang="zh-Hans"/>
              <a:t>Lorem ipsum 疼痛</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612987"/>
            <a:ext cx="198024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varius.</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2008591"/>
            <a:ext cx="1980245" cy="246221"/>
          </a:xfrm>
        </p:spPr>
        <p:txBody>
          <a:bodyPr anchor="t"/>
          <a:lstStyle>
            <a:lvl1pPr marL="0" indent="0">
              <a:spcBef>
                <a:spcPts val="0"/>
              </a:spcBef>
              <a:buNone/>
              <a:defRPr sz="1600" b="0">
                <a:solidFill>
                  <a:schemeClr val="accent1"/>
                </a:solidFill>
                <a:latin typeface="+mj-lt"/>
              </a:defRPr>
            </a:lvl1pPr>
          </a:lstStyle>
          <a:p>
            <a:pPr lvl="0"/>
            <a:r>
              <a:rPr lang="zh-Hans"/>
              <a:t>Lorem ipsum 疼痛</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198024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varius.</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0">
                <a:solidFill>
                  <a:schemeClr val="accent1"/>
                </a:solidFill>
                <a:latin typeface="+mj-lt"/>
              </a:defRPr>
            </a:lvl1pPr>
          </a:lstStyle>
          <a:p>
            <a:pPr lvl="0"/>
            <a:r>
              <a:rPr lang="zh-Hans"/>
              <a:t>Lorem ipsum 疼痛</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612987"/>
            <a:ext cx="198024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varius.</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2008591"/>
            <a:ext cx="1980245" cy="246221"/>
          </a:xfrm>
        </p:spPr>
        <p:txBody>
          <a:bodyPr anchor="t"/>
          <a:lstStyle>
            <a:lvl1pPr marL="0" indent="0">
              <a:spcBef>
                <a:spcPts val="0"/>
              </a:spcBef>
              <a:buNone/>
              <a:defRPr sz="1600" b="0">
                <a:solidFill>
                  <a:schemeClr val="accent1"/>
                </a:solidFill>
                <a:latin typeface="+mj-lt"/>
              </a:defRPr>
            </a:lvl1pPr>
          </a:lstStyle>
          <a:p>
            <a:pPr lvl="0"/>
            <a:r>
              <a:rPr lang="zh-Hans"/>
              <a:t>Lorem ipsum 疼痛</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198024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varius.</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0880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0880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steps - ligh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tx1"/>
                </a:solidFill>
              </a:defRPr>
            </a:lvl1pPr>
          </a:lstStyle>
          <a:p>
            <a:r>
              <a:rPr lang="zh-Han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2637221"/>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8896" y="2637221"/>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6976" y="2637221"/>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24896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24896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25373" y="324896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45348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steps - dark">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zh-Han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2637221"/>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8896" y="2637221"/>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6976" y="2637221"/>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24896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24896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25373" y="324896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 blocks text - ligh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tx1"/>
                </a:solidFill>
              </a:defRPr>
            </a:lvl1pPr>
          </a:lstStyle>
          <a:p>
            <a:r>
              <a:rPr lang="zh-Han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1438275"/>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8896" y="1438275"/>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6976" y="1438275"/>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2050018"/>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2050018"/>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25373" y="2050018"/>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5" name="Text Placeholder 11">
            <a:extLst>
              <a:ext uri="{FF2B5EF4-FFF2-40B4-BE49-F238E27FC236}">
                <a16:creationId xmlns:a16="http://schemas.microsoft.com/office/drawing/2014/main" id="{1986331D-2E66-7B3A-F4D8-D3A86811C5A7}"/>
              </a:ext>
            </a:extLst>
          </p:cNvPr>
          <p:cNvSpPr>
            <a:spLocks noGrp="1"/>
          </p:cNvSpPr>
          <p:nvPr>
            <p:ph type="body" sz="quarter" idx="28" hasCustomPrompt="1"/>
          </p:nvPr>
        </p:nvSpPr>
        <p:spPr>
          <a:xfrm>
            <a:off x="584200" y="3715131"/>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6" name="Text Placeholder 11">
            <a:extLst>
              <a:ext uri="{FF2B5EF4-FFF2-40B4-BE49-F238E27FC236}">
                <a16:creationId xmlns:a16="http://schemas.microsoft.com/office/drawing/2014/main" id="{84B38071-70BC-B40C-2804-CC1008BCDDE2}"/>
              </a:ext>
            </a:extLst>
          </p:cNvPr>
          <p:cNvSpPr>
            <a:spLocks noGrp="1"/>
          </p:cNvSpPr>
          <p:nvPr>
            <p:ph type="body" sz="quarter" idx="29" hasCustomPrompt="1"/>
          </p:nvPr>
        </p:nvSpPr>
        <p:spPr>
          <a:xfrm>
            <a:off x="8438896" y="3715131"/>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7" name="Text Placeholder 11">
            <a:extLst>
              <a:ext uri="{FF2B5EF4-FFF2-40B4-BE49-F238E27FC236}">
                <a16:creationId xmlns:a16="http://schemas.microsoft.com/office/drawing/2014/main" id="{785B8F11-9E49-1D4E-289D-AEB853054393}"/>
              </a:ext>
            </a:extLst>
          </p:cNvPr>
          <p:cNvSpPr>
            <a:spLocks noGrp="1"/>
          </p:cNvSpPr>
          <p:nvPr>
            <p:ph type="body" sz="quarter" idx="30" hasCustomPrompt="1"/>
          </p:nvPr>
        </p:nvSpPr>
        <p:spPr>
          <a:xfrm>
            <a:off x="4506976" y="3715131"/>
            <a:ext cx="3192272" cy="307777"/>
          </a:xfrm>
        </p:spPr>
        <p:txBody>
          <a:bodyPr anchor="t"/>
          <a:lstStyle>
            <a:lvl1pPr marL="0" indent="0">
              <a:spcBef>
                <a:spcPts val="0"/>
              </a:spcBef>
              <a:buNone/>
              <a:defRPr sz="2000" b="0">
                <a:solidFill>
                  <a:schemeClr val="accent2"/>
                </a:solidFill>
                <a:latin typeface="+mj-lt"/>
              </a:defRPr>
            </a:lvl1pPr>
          </a:lstStyle>
          <a:p>
            <a:pPr lvl="0"/>
            <a:r>
              <a:rPr lang="zh-Hans"/>
              <a:t>Lorem ipsum 疼痛</a:t>
            </a:r>
          </a:p>
        </p:txBody>
      </p:sp>
      <p:sp>
        <p:nvSpPr>
          <p:cNvPr id="28" name="Text Placeholder 3">
            <a:extLst>
              <a:ext uri="{FF2B5EF4-FFF2-40B4-BE49-F238E27FC236}">
                <a16:creationId xmlns:a16="http://schemas.microsoft.com/office/drawing/2014/main" id="{0EBA586C-3889-D981-7804-AEE7161C1593}"/>
              </a:ext>
            </a:extLst>
          </p:cNvPr>
          <p:cNvSpPr>
            <a:spLocks noGrp="1"/>
          </p:cNvSpPr>
          <p:nvPr>
            <p:ph type="body" sz="quarter" idx="31" hasCustomPrompt="1"/>
          </p:nvPr>
        </p:nvSpPr>
        <p:spPr>
          <a:xfrm>
            <a:off x="570677" y="432687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9" name="Text Placeholder 3">
            <a:extLst>
              <a:ext uri="{FF2B5EF4-FFF2-40B4-BE49-F238E27FC236}">
                <a16:creationId xmlns:a16="http://schemas.microsoft.com/office/drawing/2014/main" id="{0AC20F7E-1166-440F-BD00-D9B630AE8870}"/>
              </a:ext>
            </a:extLst>
          </p:cNvPr>
          <p:cNvSpPr>
            <a:spLocks noGrp="1"/>
          </p:cNvSpPr>
          <p:nvPr>
            <p:ph type="body" sz="quarter" idx="32" hasCustomPrompt="1"/>
          </p:nvPr>
        </p:nvSpPr>
        <p:spPr>
          <a:xfrm>
            <a:off x="4500214" y="432687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30" name="Text Placeholder 3">
            <a:extLst>
              <a:ext uri="{FF2B5EF4-FFF2-40B4-BE49-F238E27FC236}">
                <a16:creationId xmlns:a16="http://schemas.microsoft.com/office/drawing/2014/main" id="{182CF593-C06D-6E10-ABB6-791B18478D45}"/>
              </a:ext>
            </a:extLst>
          </p:cNvPr>
          <p:cNvSpPr>
            <a:spLocks noGrp="1"/>
          </p:cNvSpPr>
          <p:nvPr>
            <p:ph type="body" sz="quarter" idx="33" hasCustomPrompt="1"/>
          </p:nvPr>
        </p:nvSpPr>
        <p:spPr>
          <a:xfrm>
            <a:off x="8425373" y="432687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Tree>
    <p:extLst>
      <p:ext uri="{BB962C8B-B14F-4D97-AF65-F5344CB8AC3E}">
        <p14:creationId xmlns:p14="http://schemas.microsoft.com/office/powerpoint/2010/main" val="2761358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blocks text - dark">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84200" y="1438275"/>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zh-Hans"/>
              <a:t>Lorem ipsum dolor sit</a:t>
            </a:r>
          </a:p>
        </p:txBody>
      </p:sp>
      <p:sp>
        <p:nvSpPr>
          <p:cNvPr id="7" name="Text Placeholder 11">
            <a:extLst>
              <a:ext uri="{FF2B5EF4-FFF2-40B4-BE49-F238E27FC236}">
                <a16:creationId xmlns:a16="http://schemas.microsoft.com/office/drawing/2014/main" id="{0D62B6CF-1E6A-4C50-EB19-1D0F1EE1E3F8}"/>
              </a:ext>
            </a:extLst>
          </p:cNvPr>
          <p:cNvSpPr>
            <a:spLocks noGrp="1"/>
          </p:cNvSpPr>
          <p:nvPr>
            <p:ph type="body" sz="quarter" idx="17" hasCustomPrompt="1"/>
          </p:nvPr>
        </p:nvSpPr>
        <p:spPr>
          <a:xfrm>
            <a:off x="8438896" y="1438275"/>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10" name="Text Placeholder 11">
            <a:extLst>
              <a:ext uri="{FF2B5EF4-FFF2-40B4-BE49-F238E27FC236}">
                <a16:creationId xmlns:a16="http://schemas.microsoft.com/office/drawing/2014/main" id="{1F088E60-04A7-0D7E-2D50-0B87BD574A58}"/>
              </a:ext>
            </a:extLst>
          </p:cNvPr>
          <p:cNvSpPr>
            <a:spLocks noGrp="1"/>
          </p:cNvSpPr>
          <p:nvPr>
            <p:ph type="body" sz="quarter" idx="19" hasCustomPrompt="1"/>
          </p:nvPr>
        </p:nvSpPr>
        <p:spPr>
          <a:xfrm>
            <a:off x="4506976" y="1438275"/>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3" name="Text Placeholder 3">
            <a:extLst>
              <a:ext uri="{FF2B5EF4-FFF2-40B4-BE49-F238E27FC236}">
                <a16:creationId xmlns:a16="http://schemas.microsoft.com/office/drawing/2014/main" id="{7A584388-627F-73ED-1A0D-F521750414FB}"/>
              </a:ext>
            </a:extLst>
          </p:cNvPr>
          <p:cNvSpPr>
            <a:spLocks noGrp="1"/>
          </p:cNvSpPr>
          <p:nvPr>
            <p:ph type="body" sz="quarter" idx="10" hasCustomPrompt="1"/>
          </p:nvPr>
        </p:nvSpPr>
        <p:spPr>
          <a:xfrm>
            <a:off x="570677" y="2050018"/>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4" name="Text Placeholder 3">
            <a:extLst>
              <a:ext uri="{FF2B5EF4-FFF2-40B4-BE49-F238E27FC236}">
                <a16:creationId xmlns:a16="http://schemas.microsoft.com/office/drawing/2014/main" id="{C03AB3C7-E780-FE7D-CBA3-8D4E1153EC62}"/>
              </a:ext>
            </a:extLst>
          </p:cNvPr>
          <p:cNvSpPr>
            <a:spLocks noGrp="1"/>
          </p:cNvSpPr>
          <p:nvPr>
            <p:ph type="body" sz="quarter" idx="26" hasCustomPrompt="1"/>
          </p:nvPr>
        </p:nvSpPr>
        <p:spPr>
          <a:xfrm>
            <a:off x="4500214" y="2050018"/>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5" name="Text Placeholder 3">
            <a:extLst>
              <a:ext uri="{FF2B5EF4-FFF2-40B4-BE49-F238E27FC236}">
                <a16:creationId xmlns:a16="http://schemas.microsoft.com/office/drawing/2014/main" id="{3F192EE4-7621-1493-AFEE-B12C50EC1796}"/>
              </a:ext>
            </a:extLst>
          </p:cNvPr>
          <p:cNvSpPr>
            <a:spLocks noGrp="1"/>
          </p:cNvSpPr>
          <p:nvPr>
            <p:ph type="body" sz="quarter" idx="27" hasCustomPrompt="1"/>
          </p:nvPr>
        </p:nvSpPr>
        <p:spPr>
          <a:xfrm>
            <a:off x="8425373" y="2050018"/>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1" name="Text Placeholder 11">
            <a:extLst>
              <a:ext uri="{FF2B5EF4-FFF2-40B4-BE49-F238E27FC236}">
                <a16:creationId xmlns:a16="http://schemas.microsoft.com/office/drawing/2014/main" id="{AE2D816F-F0A6-F055-85E7-9DE99270014C}"/>
              </a:ext>
            </a:extLst>
          </p:cNvPr>
          <p:cNvSpPr>
            <a:spLocks noGrp="1"/>
          </p:cNvSpPr>
          <p:nvPr>
            <p:ph type="body" sz="quarter" idx="28" hasCustomPrompt="1"/>
          </p:nvPr>
        </p:nvSpPr>
        <p:spPr>
          <a:xfrm>
            <a:off x="584200" y="3715131"/>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22" name="Text Placeholder 11">
            <a:extLst>
              <a:ext uri="{FF2B5EF4-FFF2-40B4-BE49-F238E27FC236}">
                <a16:creationId xmlns:a16="http://schemas.microsoft.com/office/drawing/2014/main" id="{A95939DF-5FAA-C782-2C16-CA0F57FF0E60}"/>
              </a:ext>
            </a:extLst>
          </p:cNvPr>
          <p:cNvSpPr>
            <a:spLocks noGrp="1"/>
          </p:cNvSpPr>
          <p:nvPr>
            <p:ph type="body" sz="quarter" idx="29" hasCustomPrompt="1"/>
          </p:nvPr>
        </p:nvSpPr>
        <p:spPr>
          <a:xfrm>
            <a:off x="8438896" y="3715131"/>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23" name="Text Placeholder 11">
            <a:extLst>
              <a:ext uri="{FF2B5EF4-FFF2-40B4-BE49-F238E27FC236}">
                <a16:creationId xmlns:a16="http://schemas.microsoft.com/office/drawing/2014/main" id="{1D8979E1-CE0B-102D-326A-075BD56509A2}"/>
              </a:ext>
            </a:extLst>
          </p:cNvPr>
          <p:cNvSpPr>
            <a:spLocks noGrp="1"/>
          </p:cNvSpPr>
          <p:nvPr>
            <p:ph type="body" sz="quarter" idx="30" hasCustomPrompt="1"/>
          </p:nvPr>
        </p:nvSpPr>
        <p:spPr>
          <a:xfrm>
            <a:off x="4506976" y="3715131"/>
            <a:ext cx="3192272" cy="307777"/>
          </a:xfrm>
        </p:spPr>
        <p:txBody>
          <a:bodyPr anchor="t"/>
          <a:lstStyle>
            <a:lvl1pPr marL="0" indent="0">
              <a:spcBef>
                <a:spcPts val="0"/>
              </a:spcBef>
              <a:buNone/>
              <a:defRPr sz="2000" b="0">
                <a:solidFill>
                  <a:schemeClr val="accent1"/>
                </a:solidFill>
                <a:latin typeface="+mj-lt"/>
              </a:defRPr>
            </a:lvl1pPr>
          </a:lstStyle>
          <a:p>
            <a:pPr lvl="0"/>
            <a:r>
              <a:rPr lang="zh-Hans"/>
              <a:t>Lorem ipsum 疼痛</a:t>
            </a:r>
          </a:p>
        </p:txBody>
      </p:sp>
      <p:sp>
        <p:nvSpPr>
          <p:cNvPr id="24" name="Text Placeholder 3">
            <a:extLst>
              <a:ext uri="{FF2B5EF4-FFF2-40B4-BE49-F238E27FC236}">
                <a16:creationId xmlns:a16="http://schemas.microsoft.com/office/drawing/2014/main" id="{ED46634E-A0D0-8BAF-AE4D-449475D52125}"/>
              </a:ext>
            </a:extLst>
          </p:cNvPr>
          <p:cNvSpPr>
            <a:spLocks noGrp="1"/>
          </p:cNvSpPr>
          <p:nvPr>
            <p:ph type="body" sz="quarter" idx="31" hasCustomPrompt="1"/>
          </p:nvPr>
        </p:nvSpPr>
        <p:spPr>
          <a:xfrm>
            <a:off x="570677" y="432687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5" name="Text Placeholder 3">
            <a:extLst>
              <a:ext uri="{FF2B5EF4-FFF2-40B4-BE49-F238E27FC236}">
                <a16:creationId xmlns:a16="http://schemas.microsoft.com/office/drawing/2014/main" id="{97CB0611-002D-A5C0-2E4F-146BF1FDB75F}"/>
              </a:ext>
            </a:extLst>
          </p:cNvPr>
          <p:cNvSpPr>
            <a:spLocks noGrp="1"/>
          </p:cNvSpPr>
          <p:nvPr>
            <p:ph type="body" sz="quarter" idx="32" hasCustomPrompt="1"/>
          </p:nvPr>
        </p:nvSpPr>
        <p:spPr>
          <a:xfrm>
            <a:off x="4500214" y="432687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
        <p:nvSpPr>
          <p:cNvPr id="26" name="Text Placeholder 3">
            <a:extLst>
              <a:ext uri="{FF2B5EF4-FFF2-40B4-BE49-F238E27FC236}">
                <a16:creationId xmlns:a16="http://schemas.microsoft.com/office/drawing/2014/main" id="{A564D290-BB50-0FCB-DC86-8FE35605112E}"/>
              </a:ext>
            </a:extLst>
          </p:cNvPr>
          <p:cNvSpPr>
            <a:spLocks noGrp="1"/>
          </p:cNvSpPr>
          <p:nvPr>
            <p:ph type="body" sz="quarter" idx="33" hasCustomPrompt="1"/>
          </p:nvPr>
        </p:nvSpPr>
        <p:spPr>
          <a:xfrm>
            <a:off x="8425373" y="4326874"/>
            <a:ext cx="3205796" cy="1231106"/>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 sectetur adipiscing elit.Donec pretium， turpis vel varius conse ctetur， risus nibh ultricies nulla， non commodo dui enim quis diam</a:t>
            </a:r>
          </a:p>
        </p:txBody>
      </p:sp>
    </p:spTree>
    <p:extLst>
      <p:ext uri="{BB962C8B-B14F-4D97-AF65-F5344CB8AC3E}">
        <p14:creationId xmlns:p14="http://schemas.microsoft.com/office/powerpoint/2010/main" val="2670060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column/non-bulleted text - ligh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4200" y="1435100"/>
            <a:ext cx="5212080" cy="1477328"/>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77328"/>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
        <p:nvSpPr>
          <p:cNvPr id="3" name="Title 1">
            <a:extLst>
              <a:ext uri="{FF2B5EF4-FFF2-40B4-BE49-F238E27FC236}">
                <a16:creationId xmlns:a16="http://schemas.microsoft.com/office/drawing/2014/main" id="{1F8190FE-D9C7-7E72-3DC2-4F07534EE7A9}"/>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a:t>
            </a:r>
          </a:p>
        </p:txBody>
      </p:sp>
    </p:spTree>
    <p:extLst>
      <p:ext uri="{BB962C8B-B14F-4D97-AF65-F5344CB8AC3E}">
        <p14:creationId xmlns:p14="http://schemas.microsoft.com/office/powerpoint/2010/main" val="97991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column/non-bulleted text - dark">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4200" y="1435100"/>
            <a:ext cx="5212080" cy="1477328"/>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77328"/>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
        <p:nvSpPr>
          <p:cNvPr id="5" name="Title 1">
            <a:extLst>
              <a:ext uri="{FF2B5EF4-FFF2-40B4-BE49-F238E27FC236}">
                <a16:creationId xmlns:a16="http://schemas.microsoft.com/office/drawing/2014/main" id="{6F216C89-6288-1837-380D-40C433A40392}"/>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zh-Hans"/>
              <a:t>Lorem ipsum dolor sit</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umbered text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84200" y="1438275"/>
            <a:ext cx="5212080"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a:t>
            </a:r>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205001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2050018"/>
            <a:ext cx="402336" cy="276999"/>
          </a:xfrm>
        </p:spPr>
        <p:txBody>
          <a:bodyPr anchor="t"/>
          <a:lstStyle>
            <a:lvl1pPr marL="0" indent="0">
              <a:spcBef>
                <a:spcPts val="0"/>
              </a:spcBef>
              <a:buNone/>
              <a:defRPr sz="1800" b="0">
                <a:solidFill>
                  <a:schemeClr val="accent2"/>
                </a:solidFill>
                <a:latin typeface="+mj-lt"/>
              </a:defRPr>
            </a:lvl1pPr>
          </a:lstStyle>
          <a:p>
            <a:pPr lvl="0"/>
            <a:r>
              <a:rPr lang="zh-Han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23873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238738"/>
            <a:ext cx="402336" cy="276999"/>
          </a:xfrm>
        </p:spPr>
        <p:txBody>
          <a:bodyPr anchor="t"/>
          <a:lstStyle>
            <a:lvl1pPr marL="0" indent="0">
              <a:spcBef>
                <a:spcPts val="0"/>
              </a:spcBef>
              <a:buNone/>
              <a:defRPr sz="1800" b="0">
                <a:solidFill>
                  <a:schemeClr val="accent2"/>
                </a:solidFill>
                <a:latin typeface="+mj-lt"/>
              </a:defRPr>
            </a:lvl1pPr>
          </a:lstStyle>
          <a:p>
            <a:pPr lvl="0"/>
            <a:r>
              <a:rPr lang="zh-Han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42745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427458"/>
            <a:ext cx="402336" cy="276999"/>
          </a:xfrm>
        </p:spPr>
        <p:txBody>
          <a:bodyPr anchor="t"/>
          <a:lstStyle>
            <a:lvl1pPr marL="0" indent="0">
              <a:spcBef>
                <a:spcPts val="0"/>
              </a:spcBef>
              <a:buNone/>
              <a:defRPr sz="1800" b="0">
                <a:solidFill>
                  <a:schemeClr val="accent2"/>
                </a:solidFill>
                <a:latin typeface="+mj-lt"/>
              </a:defRPr>
            </a:lvl1pPr>
          </a:lstStyle>
          <a:p>
            <a:pPr lvl="0"/>
            <a:r>
              <a:rPr lang="zh-Han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6715445" y="205001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6163056" y="2050018"/>
            <a:ext cx="402336" cy="276999"/>
          </a:xfrm>
        </p:spPr>
        <p:txBody>
          <a:bodyPr anchor="t"/>
          <a:lstStyle>
            <a:lvl1pPr marL="0" indent="0">
              <a:spcBef>
                <a:spcPts val="0"/>
              </a:spcBef>
              <a:buNone/>
              <a:defRPr sz="1800" b="0">
                <a:solidFill>
                  <a:schemeClr val="accent2"/>
                </a:solidFill>
                <a:latin typeface="+mj-lt"/>
              </a:defRPr>
            </a:lvl1pPr>
          </a:lstStyle>
          <a:p>
            <a:pPr lvl="0"/>
            <a:r>
              <a:rPr lang="zh-Han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6715445" y="323873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6163056" y="3238738"/>
            <a:ext cx="402336" cy="276999"/>
          </a:xfrm>
        </p:spPr>
        <p:txBody>
          <a:bodyPr anchor="t"/>
          <a:lstStyle>
            <a:lvl1pPr marL="0" indent="0">
              <a:spcBef>
                <a:spcPts val="0"/>
              </a:spcBef>
              <a:buNone/>
              <a:defRPr sz="1800" b="0">
                <a:solidFill>
                  <a:schemeClr val="accent2"/>
                </a:solidFill>
                <a:latin typeface="+mj-lt"/>
              </a:defRPr>
            </a:lvl1pPr>
          </a:lstStyle>
          <a:p>
            <a:pPr lvl="0"/>
            <a:r>
              <a:rPr lang="zh-Han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6715445" y="442745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6163056" y="4427458"/>
            <a:ext cx="402336" cy="276999"/>
          </a:xfrm>
        </p:spPr>
        <p:txBody>
          <a:bodyPr anchor="t"/>
          <a:lstStyle>
            <a:lvl1pPr marL="0" indent="0">
              <a:spcBef>
                <a:spcPts val="0"/>
              </a:spcBef>
              <a:buNone/>
              <a:defRPr sz="1800" b="0">
                <a:solidFill>
                  <a:schemeClr val="accent2"/>
                </a:solidFill>
                <a:latin typeface="+mj-lt"/>
              </a:defRPr>
            </a:lvl1pPr>
          </a:lstStyle>
          <a:p>
            <a:pPr lvl="0"/>
            <a:r>
              <a:rPr lang="zh-Hans"/>
              <a:t>06</a:t>
            </a:r>
          </a:p>
        </p:txBody>
      </p:sp>
    </p:spTree>
    <p:extLst>
      <p:ext uri="{BB962C8B-B14F-4D97-AF65-F5344CB8AC3E}">
        <p14:creationId xmlns:p14="http://schemas.microsoft.com/office/powerpoint/2010/main" val="301253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umbered text - dark">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84200" y="1438275"/>
            <a:ext cx="5212080" cy="307777"/>
          </a:xfrm>
        </p:spPr>
        <p:txBody>
          <a:bodyPr anchor="t"/>
          <a:lstStyle>
            <a:lvl1pPr marL="0" indent="0">
              <a:spcBef>
                <a:spcPts val="0"/>
              </a:spcBef>
              <a:buNone/>
              <a:defRPr sz="2000" b="0">
                <a:solidFill>
                  <a:schemeClr val="accent1"/>
                </a:solidFill>
                <a:latin typeface="+mj-lt"/>
              </a:defRPr>
            </a:lvl1pPr>
          </a:lstStyle>
          <a:p>
            <a:pPr lvl="0"/>
            <a:r>
              <a:rPr lang="zh-Hans"/>
              <a:t>Lorem ipsum dolor sit 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zh-Hans"/>
              <a:t>Lorem ipsum dolor sit</a:t>
            </a:r>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205001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2050018"/>
            <a:ext cx="402336" cy="276999"/>
          </a:xfrm>
        </p:spPr>
        <p:txBody>
          <a:bodyPr anchor="t"/>
          <a:lstStyle>
            <a:lvl1pPr marL="0" indent="0">
              <a:spcBef>
                <a:spcPts val="0"/>
              </a:spcBef>
              <a:buNone/>
              <a:defRPr sz="1800" b="0">
                <a:solidFill>
                  <a:schemeClr val="accent1"/>
                </a:solidFill>
                <a:latin typeface="+mj-lt"/>
              </a:defRPr>
            </a:lvl1pPr>
          </a:lstStyle>
          <a:p>
            <a:pPr lvl="0"/>
            <a:r>
              <a:rPr lang="zh-Han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23873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238738"/>
            <a:ext cx="402336" cy="276999"/>
          </a:xfrm>
        </p:spPr>
        <p:txBody>
          <a:bodyPr anchor="t"/>
          <a:lstStyle>
            <a:lvl1pPr marL="0" indent="0">
              <a:spcBef>
                <a:spcPts val="0"/>
              </a:spcBef>
              <a:buNone/>
              <a:defRPr sz="1800" b="0">
                <a:solidFill>
                  <a:schemeClr val="accent1"/>
                </a:solidFill>
                <a:latin typeface="+mj-lt"/>
              </a:defRPr>
            </a:lvl1pPr>
          </a:lstStyle>
          <a:p>
            <a:pPr lvl="0"/>
            <a:r>
              <a:rPr lang="zh-Han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42745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427458"/>
            <a:ext cx="402336" cy="276999"/>
          </a:xfrm>
        </p:spPr>
        <p:txBody>
          <a:bodyPr anchor="t"/>
          <a:lstStyle>
            <a:lvl1pPr marL="0" indent="0">
              <a:spcBef>
                <a:spcPts val="0"/>
              </a:spcBef>
              <a:buNone/>
              <a:defRPr sz="1800" b="0">
                <a:solidFill>
                  <a:schemeClr val="accent1"/>
                </a:solidFill>
                <a:latin typeface="+mj-lt"/>
              </a:defRPr>
            </a:lvl1pPr>
          </a:lstStyle>
          <a:p>
            <a:pPr lvl="0"/>
            <a:r>
              <a:rPr lang="zh-Han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6715445" y="205001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6163056" y="2050018"/>
            <a:ext cx="402336" cy="276999"/>
          </a:xfrm>
        </p:spPr>
        <p:txBody>
          <a:bodyPr anchor="t"/>
          <a:lstStyle>
            <a:lvl1pPr marL="0" indent="0">
              <a:spcBef>
                <a:spcPts val="0"/>
              </a:spcBef>
              <a:buNone/>
              <a:defRPr sz="1800" b="0">
                <a:solidFill>
                  <a:schemeClr val="accent1"/>
                </a:solidFill>
                <a:latin typeface="+mj-lt"/>
              </a:defRPr>
            </a:lvl1pPr>
          </a:lstStyle>
          <a:p>
            <a:pPr lvl="0"/>
            <a:r>
              <a:rPr lang="zh-Han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6715445" y="323873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6163056" y="3238738"/>
            <a:ext cx="402336" cy="276999"/>
          </a:xfrm>
        </p:spPr>
        <p:txBody>
          <a:bodyPr anchor="t"/>
          <a:lstStyle>
            <a:lvl1pPr marL="0" indent="0">
              <a:spcBef>
                <a:spcPts val="0"/>
              </a:spcBef>
              <a:buNone/>
              <a:defRPr sz="1800" b="0">
                <a:solidFill>
                  <a:schemeClr val="accent1"/>
                </a:solidFill>
                <a:latin typeface="+mj-lt"/>
              </a:defRPr>
            </a:lvl1pPr>
          </a:lstStyle>
          <a:p>
            <a:pPr lvl="0"/>
            <a:r>
              <a:rPr lang="zh-Han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6715445" y="4427458"/>
            <a:ext cx="4283772" cy="984885"/>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6163056" y="4427458"/>
            <a:ext cx="402336" cy="276999"/>
          </a:xfrm>
        </p:spPr>
        <p:txBody>
          <a:bodyPr anchor="t"/>
          <a:lstStyle>
            <a:lvl1pPr marL="0" indent="0">
              <a:spcBef>
                <a:spcPts val="0"/>
              </a:spcBef>
              <a:buNone/>
              <a:defRPr sz="1800" b="0">
                <a:solidFill>
                  <a:schemeClr val="accent1"/>
                </a:solidFill>
                <a:latin typeface="+mj-lt"/>
              </a:defRPr>
            </a:lvl1pPr>
          </a:lstStyle>
          <a:p>
            <a:pPr lvl="0"/>
            <a:r>
              <a:rPr lang="zh-Han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4959590"/>
            <a:ext cx="4978400" cy="615553"/>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zh-Hans"/>
              <a:t>Lorem ipsum 疼痛</a:t>
            </a:r>
          </a:p>
        </p:txBody>
      </p:sp>
      <p:sp>
        <p:nvSpPr>
          <p:cNvPr id="2" name="Text Placeholder 4">
            <a:extLst>
              <a:ext uri="{FF2B5EF4-FFF2-40B4-BE49-F238E27FC236}">
                <a16:creationId xmlns:a16="http://schemas.microsoft.com/office/drawing/2014/main" id="{C5B36315-ADAB-9E97-FB78-BA24EAE5B4F4}"/>
              </a:ext>
            </a:extLst>
          </p:cNvPr>
          <p:cNvSpPr>
            <a:spLocks noGrp="1"/>
          </p:cNvSpPr>
          <p:nvPr>
            <p:ph type="body" sz="quarter" idx="12" hasCustomPrompt="1"/>
          </p:nvPr>
        </p:nvSpPr>
        <p:spPr>
          <a:xfrm>
            <a:off x="584200" y="582787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zh-Hans"/>
              <a:t>Lorem ipsum dolor sit amet</a:t>
            </a:r>
            <a:endParaRPr lang="en-US"/>
          </a:p>
        </p:txBody>
      </p:sp>
      <p:pic>
        <p:nvPicPr>
          <p:cNvPr id="3" name="MS logo white - EMF" descr="Microsoft 徽标白色文本版本">
            <a:extLst>
              <a:ext uri="{FF2B5EF4-FFF2-40B4-BE49-F238E27FC236}">
                <a16:creationId xmlns:a16="http://schemas.microsoft.com/office/drawing/2014/main" id="{E819E29E-2E28-66C6-1FC9-E5BB8BB6CA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20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subhead/text - light">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84200" y="1438275"/>
            <a:ext cx="4609123" cy="307777"/>
          </a:xfrm>
        </p:spPr>
        <p:txBody>
          <a:bodyPr anchor="t"/>
          <a:lstStyle>
            <a:lvl1pPr marL="0" indent="0">
              <a:spcBef>
                <a:spcPts val="0"/>
              </a:spcBef>
              <a:buNone/>
              <a:defRPr sz="2000" b="0">
                <a:solidFill>
                  <a:schemeClr val="accent2"/>
                </a:solidFill>
                <a:latin typeface="+mj-lt"/>
              </a:defRPr>
            </a:lvl1pPr>
          </a:lstStyle>
          <a:p>
            <a:pPr lvl="0"/>
            <a:r>
              <a:rPr lang="zh-Hans"/>
              <a:t>Lorem ipsum dolor sit amet</a:t>
            </a:r>
            <a:endParaRPr lang="en-US"/>
          </a:p>
        </p:txBody>
      </p:sp>
      <p:sp>
        <p:nvSpPr>
          <p:cNvPr id="9" name="Title 1">
            <a:extLst>
              <a:ext uri="{FF2B5EF4-FFF2-40B4-BE49-F238E27FC236}">
                <a16:creationId xmlns:a16="http://schemas.microsoft.com/office/drawing/2014/main" id="{5E5D21E7-AD09-93E7-01FA-08E4CBB95C6C}"/>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zh-Hans"/>
              <a:t>Lorem ipsum dolor sit</a:t>
            </a:r>
          </a:p>
        </p:txBody>
      </p:sp>
      <p:sp>
        <p:nvSpPr>
          <p:cNvPr id="3" name="Text Placeholder 3">
            <a:extLst>
              <a:ext uri="{FF2B5EF4-FFF2-40B4-BE49-F238E27FC236}">
                <a16:creationId xmlns:a16="http://schemas.microsoft.com/office/drawing/2014/main" id="{CB4FE6DC-DB00-4A72-C49F-CA8FDE177C1A}"/>
              </a:ext>
            </a:extLst>
          </p:cNvPr>
          <p:cNvSpPr>
            <a:spLocks noGrp="1"/>
          </p:cNvSpPr>
          <p:nvPr>
            <p:ph type="body" sz="quarter" idx="10" hasCustomPrompt="1"/>
          </p:nvPr>
        </p:nvSpPr>
        <p:spPr>
          <a:xfrm>
            <a:off x="570676" y="2050018"/>
            <a:ext cx="4622647" cy="1723549"/>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subhead/text -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84200" y="1438275"/>
            <a:ext cx="4609123" cy="307777"/>
          </a:xfrm>
        </p:spPr>
        <p:txBody>
          <a:bodyPr anchor="t"/>
          <a:lstStyle>
            <a:lvl1pPr marL="0" indent="0">
              <a:spcBef>
                <a:spcPts val="0"/>
              </a:spcBef>
              <a:buNone/>
              <a:defRPr sz="2000" b="0">
                <a:solidFill>
                  <a:schemeClr val="accent1"/>
                </a:solidFill>
                <a:latin typeface="+mj-lt"/>
              </a:defRPr>
            </a:lvl1pPr>
          </a:lstStyle>
          <a:p>
            <a:pPr lvl="0"/>
            <a:r>
              <a:rPr lang="zh-Hans"/>
              <a:t>Lorem ipsum dolor sit 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zh-Hans"/>
              <a:t>Lorem ipsum dolor sit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2050018"/>
            <a:ext cx="4622647" cy="1723549"/>
          </a:xfrm>
        </p:spPr>
        <p:txBody>
          <a:bodyPr wrap="square">
            <a:spAutoFit/>
          </a:bodyPr>
          <a:lstStyle>
            <a:lvl1pPr marL="0" indent="0">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a:t>
            </a:r>
          </a:p>
        </p:txBody>
      </p:sp>
    </p:spTree>
    <p:extLst>
      <p:ext uri="{BB962C8B-B14F-4D97-AF65-F5344CB8AC3E}">
        <p14:creationId xmlns:p14="http://schemas.microsoft.com/office/powerpoint/2010/main" val="29788571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text side by sid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67519" y="2309811"/>
            <a:ext cx="3182027" cy="1107996"/>
          </a:xfrm>
        </p:spPr>
        <p:txBody>
          <a:bodyPr anchor="t"/>
          <a:lstStyle>
            <a:lvl1pPr>
              <a:defRPr>
                <a:solidFill>
                  <a:schemeClr val="tx1"/>
                </a:solidFill>
              </a:defRPr>
            </a:lvl1pPr>
          </a:lstStyle>
          <a:p>
            <a:r>
              <a:rPr lang="zh-Hans"/>
              <a:t>Lorem ipsum dolor sit amet</a:t>
            </a:r>
            <a:endParaRPr lang="en-US"/>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286210" y="2350841"/>
            <a:ext cx="5380211" cy="1723549"/>
          </a:xfrm>
        </p:spPr>
        <p:txBody>
          <a:bodyPr anchor="t"/>
          <a:lstStyle>
            <a:lvl1pPr marL="0" indent="0">
              <a:spcAft>
                <a:spcPts val="600"/>
              </a:spcAft>
              <a:buFont typeface="Wingdings" panose="05000000000000000000" pitchFamily="2" charset="2"/>
              <a:buNone/>
              <a:defRPr sz="1600">
                <a:solidFill>
                  <a:schemeClr val="tx1"/>
                </a:solidFill>
                <a:latin typeface="+mn-lt"/>
              </a:defRPr>
            </a:lvl1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 metus.Etiam vel lorem ac erat efficitur volutpat.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00631" y="2019300"/>
            <a:ext cx="7302858" cy="0"/>
          </a:xfrm>
          <a:prstGeom prst="line">
            <a:avLst/>
          </a:prstGeom>
          <a:ln w="2540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text side by side -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67519" y="2309811"/>
            <a:ext cx="3182027" cy="1107996"/>
          </a:xfrm>
        </p:spPr>
        <p:txBody>
          <a:bodyPr anchor="t"/>
          <a:lstStyle>
            <a:lvl1pPr>
              <a:defRPr>
                <a:solidFill>
                  <a:schemeClr val="bg1"/>
                </a:solidFill>
              </a:defRPr>
            </a:lvl1pPr>
          </a:lstStyle>
          <a:p>
            <a:r>
              <a:rPr lang="zh-Hans"/>
              <a:t>Lorem ipsum dolor sit amet</a:t>
            </a:r>
            <a:endParaRPr lang="en-US"/>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00630" y="2019300"/>
            <a:ext cx="7308758" cy="0"/>
          </a:xfrm>
          <a:prstGeom prst="line">
            <a:avLst/>
          </a:prstGeom>
          <a:ln w="25400">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0C05FA33-9ECE-89D3-0FF6-8A6666DF2B42}"/>
              </a:ext>
            </a:extLst>
          </p:cNvPr>
          <p:cNvSpPr>
            <a:spLocks noGrp="1"/>
          </p:cNvSpPr>
          <p:nvPr>
            <p:ph type="body" sz="quarter" idx="11" hasCustomPrompt="1"/>
          </p:nvPr>
        </p:nvSpPr>
        <p:spPr>
          <a:xfrm>
            <a:off x="4280310" y="2350840"/>
            <a:ext cx="5403809" cy="1719709"/>
          </a:xfrm>
        </p:spPr>
        <p:txBody>
          <a:bodyPr anchor="t"/>
          <a:lstStyle>
            <a:lvl1pPr marL="0" indent="0">
              <a:spcAft>
                <a:spcPts val="600"/>
              </a:spcAft>
              <a:buFont typeface="Wingdings" panose="05000000000000000000" pitchFamily="2" charset="2"/>
              <a:buNone/>
              <a:defRPr sz="1600">
                <a:solidFill>
                  <a:schemeClr val="bg1"/>
                </a:solidFill>
                <a:latin typeface="+mn-lt"/>
              </a:defRPr>
            </a:lvl1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 metus.Etiam vel lorem ac erat efficitur volutpat.</a:t>
            </a:r>
          </a:p>
        </p:txBody>
      </p:sp>
    </p:spTree>
    <p:extLst>
      <p:ext uri="{BB962C8B-B14F-4D97-AF65-F5344CB8AC3E}">
        <p14:creationId xmlns:p14="http://schemas.microsoft.com/office/powerpoint/2010/main" val="1258633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text side by side 2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73415"/>
            <a:ext cx="3182027" cy="1107996"/>
          </a:xfrm>
        </p:spPr>
        <p:txBody>
          <a:bodyPr anchor="ctr"/>
          <a:lstStyle>
            <a:lvl1pPr>
              <a:defRPr>
                <a:solidFill>
                  <a:schemeClr val="tx1"/>
                </a:solidFill>
              </a:defRPr>
            </a:lvl1pPr>
          </a:lstStyle>
          <a:p>
            <a:r>
              <a:rPr lang="zh-Hans"/>
              <a:t>Lorem ipsum dolor sit amet</a:t>
            </a:r>
            <a:endParaRPr lang="en-US"/>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2811859"/>
            <a:ext cx="5322988" cy="1231106"/>
          </a:xfrm>
        </p:spPr>
        <p:txBody>
          <a:bodyPr anchor="ctr"/>
          <a:lstStyle>
            <a:lvl1pPr marL="0" indent="0">
              <a:spcAft>
                <a:spcPts val="600"/>
              </a:spcAft>
              <a:buFont typeface="Wingdings" panose="05000000000000000000" pitchFamily="2" charset="2"/>
              <a:buNone/>
              <a:defRPr sz="1600">
                <a:solidFill>
                  <a:schemeClr val="tx1"/>
                </a:solidFill>
                <a:latin typeface="+mn-lt"/>
              </a:defRPr>
            </a:lvl1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 metus.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285762" y="2578100"/>
            <a:ext cx="0" cy="170180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text side by side 2 -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73415"/>
            <a:ext cx="3182027" cy="1107996"/>
          </a:xfrm>
        </p:spPr>
        <p:txBody>
          <a:bodyPr anchor="ctr"/>
          <a:lstStyle>
            <a:lvl1pPr>
              <a:defRPr>
                <a:solidFill>
                  <a:schemeClr val="bg1"/>
                </a:solidFill>
                <a:latin typeface="+mj-lt"/>
              </a:defRPr>
            </a:lvl1pPr>
          </a:lstStyle>
          <a:p>
            <a:r>
              <a:rPr lang="zh-Hans"/>
              <a:t>Lorem ipsum dolor sit amet</a:t>
            </a:r>
            <a:endParaRPr lang="en-US"/>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811859"/>
            <a:ext cx="5352486" cy="1231106"/>
          </a:xfrm>
        </p:spPr>
        <p:txBody>
          <a:bodyPr anchor="ctr"/>
          <a:lstStyle>
            <a:lvl1pPr marL="0" indent="0">
              <a:spcAft>
                <a:spcPts val="600"/>
              </a:spcAft>
              <a:buFont typeface="Wingdings" panose="05000000000000000000" pitchFamily="2" charset="2"/>
              <a:buNone/>
              <a:defRPr sz="1600">
                <a:solidFill>
                  <a:schemeClr val="bg1"/>
                </a:solidFill>
                <a:latin typeface="+mn-lt"/>
              </a:defRPr>
            </a:lvl1pPr>
          </a:lstStyle>
          <a:p>
            <a:pPr lvl="0"/>
            <a:r>
              <a:rPr lang="zh-Hans"/>
              <a:t>Lorem ipsum dolor sit amet， consectetur adipiscing elit.Donec pretium， turpis vel varius consectetur， risus nibh ultricies nulla， non commodo dui enim quis diam.Nullam elementum rhoncus sapien ac feugiat.Maecenas ac enim pretium， placerat eros quis， viverra ante.Aliquam id sagittis metus.Aliquam at placerat lacus， non hendrerit metus.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285762" y="2578100"/>
            <a:ext cx="0" cy="170180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92639" y="422028"/>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92639" y="422028"/>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3012092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52983" y="2958570"/>
            <a:ext cx="4127692" cy="553998"/>
          </a:xfrm>
        </p:spPr>
        <p:txBody>
          <a:bodyPr wrap="square" anchor="ctr">
            <a:spAutoFit/>
          </a:bodyPr>
          <a:lstStyle>
            <a:lvl1pPr>
              <a:defRPr>
                <a:solidFill>
                  <a:schemeClr val="tx1"/>
                </a:solidFill>
              </a:defRPr>
            </a:lvl1pPr>
          </a:lstStyle>
          <a:p>
            <a:r>
              <a:rPr lang="zh-Hans"/>
              <a:t>Lorem ipsum 疼痛</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 left sid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958570"/>
            <a:ext cx="4127692" cy="553998"/>
          </a:xfrm>
        </p:spPr>
        <p:txBody>
          <a:bodyPr wrap="square" anchor="ctr">
            <a:spAutoFit/>
          </a:bodyPr>
          <a:lstStyle>
            <a:lvl1pPr>
              <a:defRPr>
                <a:solidFill>
                  <a:schemeClr val="bg1"/>
                </a:solidFill>
              </a:defRPr>
            </a:lvl1pPr>
          </a:lstStyle>
          <a:p>
            <a:r>
              <a:rPr lang="zh-Hans"/>
              <a:t>Lorem ipsum 疼痛</a:t>
            </a:r>
          </a:p>
        </p:txBody>
      </p:sp>
    </p:spTree>
    <p:extLst>
      <p:ext uri="{BB962C8B-B14F-4D97-AF65-F5344CB8AC3E}">
        <p14:creationId xmlns:p14="http://schemas.microsoft.com/office/powerpoint/2010/main" val="18098995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5885E0-1FC9-B558-1CDA-3218A054BD25}"/>
              </a:ext>
            </a:extLst>
          </p:cNvPr>
          <p:cNvSpPr>
            <a:spLocks noGrp="1"/>
          </p:cNvSpPr>
          <p:nvPr>
            <p:ph type="title" hasCustomPrompt="1"/>
          </p:nvPr>
        </p:nvSpPr>
        <p:spPr>
          <a:xfrm>
            <a:off x="584200" y="4981814"/>
            <a:ext cx="4978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zh-Hans"/>
              <a:t>Lorem ipsum 疼痛</a:t>
            </a:r>
          </a:p>
        </p:txBody>
      </p:sp>
      <p:sp>
        <p:nvSpPr>
          <p:cNvPr id="2" name="Text Placeholder 4">
            <a:extLst>
              <a:ext uri="{FF2B5EF4-FFF2-40B4-BE49-F238E27FC236}">
                <a16:creationId xmlns:a16="http://schemas.microsoft.com/office/drawing/2014/main" id="{09402F78-DC3A-5118-0B38-B928AD216B86}"/>
              </a:ext>
            </a:extLst>
          </p:cNvPr>
          <p:cNvSpPr>
            <a:spLocks noGrp="1"/>
          </p:cNvSpPr>
          <p:nvPr>
            <p:ph type="body" sz="quarter" idx="12" hasCustomPrompt="1"/>
          </p:nvPr>
        </p:nvSpPr>
        <p:spPr>
          <a:xfrm>
            <a:off x="584200" y="5827871"/>
            <a:ext cx="4978400" cy="246221"/>
          </a:xfrm>
          <a:noFill/>
        </p:spPr>
        <p:txBody>
          <a:bodyPr vert="horz" wrap="square" lIns="0" tIns="0" rIns="0" bIns="0" rtlCol="0">
            <a:spAutoFit/>
          </a:bodyPr>
          <a:lstStyle>
            <a:lvl1pPr marL="0" indent="0">
              <a:buNone/>
              <a:defRPr lang="en-US" sz="1600" kern="1200" spc="0" baseline="0">
                <a:solidFill>
                  <a:schemeClr val="tx1"/>
                </a:solidFill>
                <a:latin typeface="+mn-lt"/>
                <a:ea typeface="+mn-ea"/>
                <a:cs typeface="Segoe UI" panose="020B0502040204020203" pitchFamily="34" charset="0"/>
              </a:defRPr>
            </a:lvl1pPr>
          </a:lstStyle>
          <a:p>
            <a:pPr marL="228600" lvl="0" indent="-228600">
              <a:spcBef>
                <a:spcPts val="0"/>
              </a:spcBef>
            </a:pPr>
            <a:r>
              <a:rPr lang="zh-Hans"/>
              <a:t>Lorem ipsum dolor sit amet</a:t>
            </a:r>
            <a:endParaRPr lang="en-US"/>
          </a:p>
        </p:txBody>
      </p:sp>
      <p:pic>
        <p:nvPicPr>
          <p:cNvPr id="5" name="MS logo gray - EMF" descr="Microsoft 徽标，灰色文本版本">
            <a:extLst>
              <a:ext uri="{FF2B5EF4-FFF2-40B4-BE49-F238E27FC236}">
                <a16:creationId xmlns:a16="http://schemas.microsoft.com/office/drawing/2014/main" id="{7F12759F-8D9D-A0E3-90BE-A606BBEE51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311"/>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umber slide - light">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40740" y="2252788"/>
            <a:ext cx="1718105" cy="738664"/>
          </a:xfrm>
        </p:spPr>
        <p:txBody>
          <a:bodyPr/>
          <a:lstStyle>
            <a:lvl1pPr marL="0" indent="0" algn="ctr">
              <a:spcBef>
                <a:spcPts val="0"/>
              </a:spcBef>
              <a:buNone/>
              <a:defRPr sz="4800">
                <a:solidFill>
                  <a:schemeClr val="accent2"/>
                </a:solidFill>
                <a:latin typeface="+mj-lt"/>
              </a:defRPr>
            </a:lvl1pPr>
          </a:lstStyle>
          <a:p>
            <a:pPr lvl="0"/>
            <a:r>
              <a:rPr lang="zh-Han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40740" y="3049842"/>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88262" y="947402"/>
            <a:ext cx="11050081" cy="553998"/>
          </a:xfrm>
        </p:spPr>
        <p:txBody>
          <a:bodyPr/>
          <a:lstStyle>
            <a:lvl1pPr algn="ctr">
              <a:defRPr/>
            </a:lvl1pPr>
          </a:lstStyle>
          <a:p>
            <a:r>
              <a:rPr lang="zh-Hans"/>
              <a:t>Lorem ipsum dolor sit</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500396" y="1867726"/>
            <a:ext cx="0" cy="3856668"/>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43080" y="2252788"/>
            <a:ext cx="1718105" cy="738664"/>
          </a:xfrm>
        </p:spPr>
        <p:txBody>
          <a:bodyPr/>
          <a:lstStyle>
            <a:lvl1pPr marL="0" indent="0" algn="ctr">
              <a:spcBef>
                <a:spcPts val="0"/>
              </a:spcBef>
              <a:buNone/>
              <a:defRPr sz="4800">
                <a:solidFill>
                  <a:schemeClr val="accent2"/>
                </a:solidFill>
                <a:latin typeface="+mj-lt"/>
              </a:defRPr>
            </a:lvl1pPr>
          </a:lstStyle>
          <a:p>
            <a:pPr lvl="0"/>
            <a:r>
              <a:rPr lang="zh-Han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43080" y="3049842"/>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7498" y="2252788"/>
            <a:ext cx="1718105" cy="738664"/>
          </a:xfrm>
        </p:spPr>
        <p:txBody>
          <a:bodyPr/>
          <a:lstStyle>
            <a:lvl1pPr marL="0" indent="0" algn="ctr">
              <a:spcBef>
                <a:spcPts val="0"/>
              </a:spcBef>
              <a:buNone/>
              <a:defRPr sz="4800">
                <a:solidFill>
                  <a:schemeClr val="accent2"/>
                </a:solidFill>
                <a:latin typeface="+mj-lt"/>
              </a:defRPr>
            </a:lvl1pPr>
          </a:lstStyle>
          <a:p>
            <a:pPr lvl="0"/>
            <a:r>
              <a:rPr lang="zh-Han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7498" y="3049842"/>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40740" y="4235187"/>
            <a:ext cx="1718105" cy="738664"/>
          </a:xfrm>
        </p:spPr>
        <p:txBody>
          <a:bodyPr/>
          <a:lstStyle>
            <a:lvl1pPr marL="0" indent="0" algn="ctr">
              <a:spcBef>
                <a:spcPts val="0"/>
              </a:spcBef>
              <a:buNone/>
              <a:defRPr sz="4800">
                <a:solidFill>
                  <a:schemeClr val="accent2"/>
                </a:solidFill>
                <a:latin typeface="+mj-lt"/>
              </a:defRPr>
            </a:lvl1pPr>
          </a:lstStyle>
          <a:p>
            <a:pPr lvl="0"/>
            <a:r>
              <a:rPr lang="zh-Han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40740" y="5032241"/>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43080" y="4235187"/>
            <a:ext cx="1718105" cy="738664"/>
          </a:xfrm>
        </p:spPr>
        <p:txBody>
          <a:bodyPr/>
          <a:lstStyle>
            <a:lvl1pPr marL="0" indent="0" algn="ctr">
              <a:spcBef>
                <a:spcPts val="0"/>
              </a:spcBef>
              <a:buNone/>
              <a:defRPr sz="4800">
                <a:solidFill>
                  <a:schemeClr val="accent2"/>
                </a:solidFill>
                <a:latin typeface="+mj-lt"/>
              </a:defRPr>
            </a:lvl1pPr>
          </a:lstStyle>
          <a:p>
            <a:pPr lvl="0"/>
            <a:r>
              <a:rPr lang="zh-Han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43080" y="5032241"/>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7498" y="4235187"/>
            <a:ext cx="1718105" cy="738664"/>
          </a:xfrm>
        </p:spPr>
        <p:txBody>
          <a:bodyPr/>
          <a:lstStyle>
            <a:lvl1pPr marL="0" indent="0" algn="ctr">
              <a:spcBef>
                <a:spcPts val="0"/>
              </a:spcBef>
              <a:buNone/>
              <a:defRPr sz="4800">
                <a:solidFill>
                  <a:schemeClr val="accent2"/>
                </a:solidFill>
                <a:latin typeface="+mj-lt"/>
              </a:defRPr>
            </a:lvl1pPr>
          </a:lstStyle>
          <a:p>
            <a:pPr lvl="0"/>
            <a:r>
              <a:rPr lang="zh-Han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7498" y="5032241"/>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tx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700829" y="1867726"/>
            <a:ext cx="0" cy="3856668"/>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54904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40740" y="2252788"/>
            <a:ext cx="1718105" cy="738664"/>
          </a:xfrm>
        </p:spPr>
        <p:txBody>
          <a:bodyPr/>
          <a:lstStyle>
            <a:lvl1pPr marL="0" indent="0" algn="ctr">
              <a:spcBef>
                <a:spcPts val="0"/>
              </a:spcBef>
              <a:buNone/>
              <a:defRPr sz="4800">
                <a:solidFill>
                  <a:schemeClr val="accent1"/>
                </a:solidFill>
                <a:latin typeface="+mj-lt"/>
              </a:defRPr>
            </a:lvl1pPr>
          </a:lstStyle>
          <a:p>
            <a:pPr lvl="0"/>
            <a:r>
              <a:rPr lang="zh-Han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40740" y="3049842"/>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88262" y="947402"/>
            <a:ext cx="11050081" cy="553998"/>
          </a:xfrm>
        </p:spPr>
        <p:txBody>
          <a:bodyPr/>
          <a:lstStyle>
            <a:lvl1pPr algn="ctr">
              <a:defRPr>
                <a:solidFill>
                  <a:schemeClr val="bg1"/>
                </a:solidFill>
              </a:defRPr>
            </a:lvl1pPr>
          </a:lstStyle>
          <a:p>
            <a:r>
              <a:rPr lang="zh-Hans"/>
              <a:t>Lorem ipsum dolor sit</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500396" y="1867726"/>
            <a:ext cx="0" cy="3856668"/>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43080" y="2252788"/>
            <a:ext cx="1718105" cy="738664"/>
          </a:xfrm>
        </p:spPr>
        <p:txBody>
          <a:bodyPr/>
          <a:lstStyle>
            <a:lvl1pPr marL="0" indent="0" algn="ctr">
              <a:spcBef>
                <a:spcPts val="0"/>
              </a:spcBef>
              <a:buNone/>
              <a:defRPr sz="4800">
                <a:solidFill>
                  <a:schemeClr val="accent1"/>
                </a:solidFill>
                <a:latin typeface="+mj-lt"/>
              </a:defRPr>
            </a:lvl1pPr>
          </a:lstStyle>
          <a:p>
            <a:pPr lvl="0"/>
            <a:r>
              <a:rPr lang="zh-Han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43080" y="3049842"/>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7498" y="2252788"/>
            <a:ext cx="1718105" cy="738664"/>
          </a:xfrm>
        </p:spPr>
        <p:txBody>
          <a:bodyPr/>
          <a:lstStyle>
            <a:lvl1pPr marL="0" indent="0" algn="ctr">
              <a:spcBef>
                <a:spcPts val="0"/>
              </a:spcBef>
              <a:buNone/>
              <a:defRPr sz="4800">
                <a:solidFill>
                  <a:schemeClr val="accent1"/>
                </a:solidFill>
                <a:latin typeface="+mj-lt"/>
              </a:defRPr>
            </a:lvl1pPr>
          </a:lstStyle>
          <a:p>
            <a:pPr lvl="0"/>
            <a:r>
              <a:rPr lang="zh-Han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7498" y="3049842"/>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40740" y="4235187"/>
            <a:ext cx="1718105" cy="738664"/>
          </a:xfrm>
        </p:spPr>
        <p:txBody>
          <a:bodyPr/>
          <a:lstStyle>
            <a:lvl1pPr marL="0" indent="0" algn="ctr">
              <a:spcBef>
                <a:spcPts val="0"/>
              </a:spcBef>
              <a:buNone/>
              <a:defRPr sz="4800">
                <a:solidFill>
                  <a:schemeClr val="accent1"/>
                </a:solidFill>
                <a:latin typeface="+mj-lt"/>
              </a:defRPr>
            </a:lvl1pPr>
          </a:lstStyle>
          <a:p>
            <a:pPr lvl="0"/>
            <a:r>
              <a:rPr lang="zh-Han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40740" y="5032241"/>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43080" y="4235187"/>
            <a:ext cx="1718105" cy="738664"/>
          </a:xfrm>
        </p:spPr>
        <p:txBody>
          <a:bodyPr/>
          <a:lstStyle>
            <a:lvl1pPr marL="0" indent="0" algn="ctr">
              <a:spcBef>
                <a:spcPts val="0"/>
              </a:spcBef>
              <a:buNone/>
              <a:defRPr sz="4800">
                <a:solidFill>
                  <a:schemeClr val="accent1"/>
                </a:solidFill>
                <a:latin typeface="+mj-lt"/>
              </a:defRPr>
            </a:lvl1pPr>
          </a:lstStyle>
          <a:p>
            <a:pPr lvl="0"/>
            <a:r>
              <a:rPr lang="zh-Han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43080" y="5032241"/>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7498" y="4235187"/>
            <a:ext cx="1718105" cy="738664"/>
          </a:xfrm>
        </p:spPr>
        <p:txBody>
          <a:bodyPr/>
          <a:lstStyle>
            <a:lvl1pPr marL="0" indent="0" algn="ctr">
              <a:spcBef>
                <a:spcPts val="0"/>
              </a:spcBef>
              <a:buNone/>
              <a:defRPr sz="4800">
                <a:solidFill>
                  <a:schemeClr val="accent1"/>
                </a:solidFill>
                <a:latin typeface="+mj-lt"/>
              </a:defRPr>
            </a:lvl1pPr>
          </a:lstStyle>
          <a:p>
            <a:pPr lvl="0"/>
            <a:r>
              <a:rPr lang="zh-Han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7498" y="5032241"/>
            <a:ext cx="1718105" cy="246221"/>
          </a:xfrm>
        </p:spPr>
        <p:txBody>
          <a:bodyPr wrap="square">
            <a:spAutoFit/>
          </a:bodyPr>
          <a:lstStyle>
            <a:lvl1pPr marL="0" indent="0" algn="ctr">
              <a:spcBef>
                <a:spcPts val="1224"/>
              </a:spcBef>
              <a:buClr>
                <a:schemeClr val="tx1"/>
              </a:buClr>
              <a:buFont typeface="Wingdings" panose="05000000000000000000" pitchFamily="2" charset="2"/>
              <a:buNone/>
              <a:defRPr sz="1600" b="0">
                <a:solidFill>
                  <a:schemeClr val="bg1"/>
                </a:solidFill>
                <a:latin typeface="+mn-lt"/>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zh-Hans"/>
              <a:t>Lorem ipsum 疼痛</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700829" y="1867726"/>
            <a:ext cx="0" cy="3856668"/>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text/chart - light">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D6503EC7-D05E-9F56-A867-237939804514}"/>
              </a:ext>
            </a:extLst>
          </p:cNvPr>
          <p:cNvSpPr>
            <a:spLocks noGrp="1"/>
          </p:cNvSpPr>
          <p:nvPr>
            <p:ph type="chart" sz="quarter" idx="12"/>
          </p:nvPr>
        </p:nvSpPr>
        <p:spPr>
          <a:xfrm>
            <a:off x="5232728" y="2611111"/>
            <a:ext cx="6386573" cy="1635777"/>
          </a:xfrm>
        </p:spPr>
        <p:txBody>
          <a:bodyPr/>
          <a:lstStyle>
            <a:lvl1pPr marL="0" indent="0" algn="ctr">
              <a:buFontTx/>
              <a:buNone/>
              <a:defRPr/>
            </a:lvl1pPr>
          </a:lstStyle>
          <a:p>
            <a:endParaRPr lang="en-US"/>
          </a:p>
        </p:txBody>
      </p:sp>
      <p:sp>
        <p:nvSpPr>
          <p:cNvPr id="8" name="Title 2">
            <a:extLst>
              <a:ext uri="{FF2B5EF4-FFF2-40B4-BE49-F238E27FC236}">
                <a16:creationId xmlns:a16="http://schemas.microsoft.com/office/drawing/2014/main" id="{CE33AA19-21C8-DE1F-7FAD-62A742E2A1D6}"/>
              </a:ext>
            </a:extLst>
          </p:cNvPr>
          <p:cNvSpPr>
            <a:spLocks noGrp="1"/>
          </p:cNvSpPr>
          <p:nvPr>
            <p:ph type="title" hasCustomPrompt="1"/>
          </p:nvPr>
        </p:nvSpPr>
        <p:spPr>
          <a:xfrm>
            <a:off x="571010" y="2514798"/>
            <a:ext cx="4158362" cy="553998"/>
          </a:xfrm>
        </p:spPr>
        <p:txBody>
          <a:bodyPr anchor="b"/>
          <a:lstStyle>
            <a:lvl1pPr>
              <a:defRPr>
                <a:solidFill>
                  <a:schemeClr val="tx1"/>
                </a:solidFill>
              </a:defRPr>
            </a:lvl1pPr>
          </a:lstStyle>
          <a:p>
            <a:r>
              <a:rPr lang="zh-Hans"/>
              <a:t>Lorem ipsum 疼痛</a:t>
            </a:r>
          </a:p>
        </p:txBody>
      </p:sp>
      <p:sp>
        <p:nvSpPr>
          <p:cNvPr id="9" name="Text Placeholder 3">
            <a:extLst>
              <a:ext uri="{FF2B5EF4-FFF2-40B4-BE49-F238E27FC236}">
                <a16:creationId xmlns:a16="http://schemas.microsoft.com/office/drawing/2014/main" id="{124F1AC1-4873-A37E-4523-86C7E6CBBAE8}"/>
              </a:ext>
            </a:extLst>
          </p:cNvPr>
          <p:cNvSpPr>
            <a:spLocks noGrp="1"/>
          </p:cNvSpPr>
          <p:nvPr>
            <p:ph type="body" sz="quarter" idx="10" hasCustomPrompt="1"/>
          </p:nvPr>
        </p:nvSpPr>
        <p:spPr>
          <a:xfrm>
            <a:off x="572699" y="3204320"/>
            <a:ext cx="3946208" cy="984885"/>
          </a:xfrm>
        </p:spPr>
        <p:txBody>
          <a:bodyPr/>
          <a:lstStyle>
            <a:lvl1pPr marL="0" indent="0">
              <a:buNone/>
              <a:defRPr sz="16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elit.Donec pretium， turpis vel varius consectetur， risus nibh ultricies nulla， non commodo dui enim quis diam.</a:t>
            </a:r>
          </a:p>
        </p:txBody>
      </p:sp>
    </p:spTree>
    <p:extLst>
      <p:ext uri="{BB962C8B-B14F-4D97-AF65-F5344CB8AC3E}">
        <p14:creationId xmlns:p14="http://schemas.microsoft.com/office/powerpoint/2010/main" val="3096284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text/chart - dark">
    <p:bg>
      <p:bgPr>
        <a:solidFill>
          <a:schemeClr val="tx2"/>
        </a:solidFill>
        <a:effectLst/>
      </p:bgPr>
    </p:bg>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514798"/>
            <a:ext cx="4158362" cy="553998"/>
          </a:xfrm>
        </p:spPr>
        <p:txBody>
          <a:bodyPr anchor="b"/>
          <a:lstStyle>
            <a:lvl1pPr>
              <a:defRPr>
                <a:solidFill>
                  <a:schemeClr val="bg1"/>
                </a:solidFill>
              </a:defRPr>
            </a:lvl1pPr>
          </a:lstStyle>
          <a:p>
            <a:r>
              <a:rPr lang="zh-Hans"/>
              <a:t>Lorem ipsum 疼痛</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204320"/>
            <a:ext cx="3946208" cy="984885"/>
          </a:xfrm>
        </p:spPr>
        <p:txBody>
          <a:bodyPr/>
          <a:lstStyle>
            <a:lvl1pPr marL="0" indent="0">
              <a:buNone/>
              <a:defRPr sz="16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elit.Donec pretium， turpis vel varius consectetur， risus nibh ultricies nulla， non commodo dui enim quis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entered Title/text/chart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92639" y="422028"/>
            <a:ext cx="11018520" cy="553998"/>
          </a:xfrm>
        </p:spPr>
        <p:txBody>
          <a:bodyPr/>
          <a:lstStyle>
            <a:lvl1pPr algn="ctr">
              <a:defRPr>
                <a:solidFill>
                  <a:schemeClr val="tx1"/>
                </a:solidFill>
              </a:defRPr>
            </a:lvl1pPr>
          </a:lstStyle>
          <a:p>
            <a:r>
              <a:rPr lang="zh-Hans"/>
              <a:t>Lorem ipsum dolor sit amet</a:t>
            </a:r>
            <a:endParaRPr lang="en-US"/>
          </a:p>
        </p:txBody>
      </p:sp>
      <p:sp>
        <p:nvSpPr>
          <p:cNvPr id="2" name="Chart Placeholder 6">
            <a:extLst>
              <a:ext uri="{FF2B5EF4-FFF2-40B4-BE49-F238E27FC236}">
                <a16:creationId xmlns:a16="http://schemas.microsoft.com/office/drawing/2014/main" id="{E8FD9ED7-ED8F-7628-5DD7-B4A2D77A4D63}"/>
              </a:ext>
            </a:extLst>
          </p:cNvPr>
          <p:cNvSpPr>
            <a:spLocks noGrp="1"/>
          </p:cNvSpPr>
          <p:nvPr>
            <p:ph type="chart" sz="quarter" idx="12"/>
          </p:nvPr>
        </p:nvSpPr>
        <p:spPr>
          <a:xfrm>
            <a:off x="1512498" y="2182664"/>
            <a:ext cx="9172754" cy="3577086"/>
          </a:xfrm>
        </p:spPr>
        <p:txBody>
          <a:bodyPr/>
          <a:lstStyle>
            <a:lvl1pPr marL="0" indent="0" algn="ctr">
              <a:buFontTx/>
              <a:buNone/>
              <a:defRPr/>
            </a:lvl1pPr>
          </a:lstStyle>
          <a:p>
            <a:endParaRPr lang="en-US"/>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2454131" y="1098250"/>
            <a:ext cx="7297503" cy="246221"/>
          </a:xfrm>
        </p:spPr>
        <p:txBody>
          <a:bodyPr/>
          <a:lstStyle>
            <a:lvl1pPr marL="0" indent="0" algn="ctr">
              <a:buNone/>
              <a:defRPr sz="16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elitpretium， turpis vel.</a:t>
            </a:r>
          </a:p>
        </p:txBody>
      </p:sp>
    </p:spTree>
    <p:extLst>
      <p:ext uri="{BB962C8B-B14F-4D97-AF65-F5344CB8AC3E}">
        <p14:creationId xmlns:p14="http://schemas.microsoft.com/office/powerpoint/2010/main" val="346172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ed Title/text/chart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92639" y="422028"/>
            <a:ext cx="11018520" cy="553998"/>
          </a:xfrm>
        </p:spPr>
        <p:txBody>
          <a:bodyPr/>
          <a:lstStyle>
            <a:lvl1pPr algn="ctr">
              <a:defRPr>
                <a:solidFill>
                  <a:schemeClr val="bg1"/>
                </a:solidFill>
              </a:defRPr>
            </a:lvl1pPr>
          </a:lstStyle>
          <a:p>
            <a:r>
              <a:rPr lang="zh-Hans"/>
              <a:t>Lorem ipsum dolor sit 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54131" y="1098250"/>
            <a:ext cx="7297503" cy="246221"/>
          </a:xfrm>
        </p:spPr>
        <p:txBody>
          <a:bodyPr/>
          <a:lstStyle>
            <a:lvl1pPr marL="0" indent="0" algn="ctr">
              <a:buNone/>
              <a:defRPr sz="16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elitpretium， turpis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ercentage compare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92639" y="1209967"/>
            <a:ext cx="11018520" cy="553998"/>
          </a:xfrm>
        </p:spPr>
        <p:txBody>
          <a:bodyPr/>
          <a:lstStyle>
            <a:lvl1pPr algn="ctr">
              <a:defRPr>
                <a:solidFill>
                  <a:schemeClr val="tx1"/>
                </a:solidFill>
              </a:defRPr>
            </a:lvl1pPr>
          </a:lstStyle>
          <a:p>
            <a:r>
              <a:rPr lang="zh-Hans"/>
              <a:t>Lorem ipsum dolor sit amet</a:t>
            </a:r>
            <a:endParaRPr lang="en-US"/>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zh-Han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zh-Han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a:solidFill>
                  <a:schemeClr val="accent2"/>
                </a:solidFill>
                <a:latin typeface="+mj-lt"/>
              </a:defRPr>
            </a:lvl1pPr>
          </a:lstStyle>
          <a:p>
            <a:pPr lvl="0"/>
            <a:r>
              <a:rPr lang="zh-Han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a:solidFill>
                  <a:schemeClr val="accent2"/>
                </a:solidFill>
                <a:latin typeface="+mj-lt"/>
              </a:defRPr>
            </a:lvl1pPr>
          </a:lstStyle>
          <a:p>
            <a:pPr lvl="0"/>
            <a:r>
              <a:rPr lang="zh-Hans"/>
              <a:t>00</a:t>
            </a:r>
          </a:p>
        </p:txBody>
      </p:sp>
    </p:spTree>
    <p:extLst>
      <p:ext uri="{BB962C8B-B14F-4D97-AF65-F5344CB8AC3E}">
        <p14:creationId xmlns:p14="http://schemas.microsoft.com/office/powerpoint/2010/main" val="2995782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92639" y="1209967"/>
            <a:ext cx="11018520" cy="553998"/>
          </a:xfrm>
        </p:spPr>
        <p:txBody>
          <a:bodyPr/>
          <a:lstStyle>
            <a:lvl1pPr algn="ctr">
              <a:defRPr>
                <a:solidFill>
                  <a:schemeClr val="bg1"/>
                </a:solidFill>
              </a:defRPr>
            </a:lvl1pPr>
          </a:lstStyle>
          <a:p>
            <a:r>
              <a:rPr lang="zh-Hans"/>
              <a:t>Lorem ipsum dolor sit amet</a:t>
            </a:r>
            <a:endParaRPr lang="en-US"/>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zh-Han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zh-Han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127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a:solidFill>
                  <a:schemeClr val="accent1"/>
                </a:solidFill>
                <a:latin typeface="+mj-lt"/>
              </a:defRPr>
            </a:lvl1pPr>
          </a:lstStyle>
          <a:p>
            <a:pPr lvl="0"/>
            <a:r>
              <a:rPr lang="zh-Han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a:solidFill>
                  <a:schemeClr val="accent1"/>
                </a:solidFill>
                <a:latin typeface="+mj-lt"/>
              </a:defRPr>
            </a:lvl1pPr>
          </a:lstStyle>
          <a:p>
            <a:pPr lvl="0"/>
            <a:r>
              <a:rPr lang="zh-Han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text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71010" y="2467603"/>
            <a:ext cx="4158362" cy="553998"/>
          </a:xfrm>
        </p:spPr>
        <p:txBody>
          <a:bodyPr anchor="b"/>
          <a:lstStyle>
            <a:lvl1pPr>
              <a:defRPr>
                <a:solidFill>
                  <a:schemeClr val="tx1"/>
                </a:solidFill>
              </a:defRPr>
            </a:lvl1pPr>
          </a:lstStyle>
          <a:p>
            <a:r>
              <a:rPr lang="zh-Hans"/>
              <a:t>Lorem ipsum 疼痛</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72699" y="3157125"/>
            <a:ext cx="3946208" cy="984885"/>
          </a:xfrm>
        </p:spPr>
        <p:txBody>
          <a:bodyPr/>
          <a:lstStyle>
            <a:lvl1pPr marL="0" indent="0">
              <a:buNone/>
              <a:defRPr sz="16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elit.Donec pretium， turpis vel varius consectetur， risus nibh ultricies nulla， non commodo dui enim quis diam.</a:t>
            </a:r>
          </a:p>
        </p:txBody>
      </p:sp>
      <p:sp>
        <p:nvSpPr>
          <p:cNvPr id="2" name="Picture Placeholder" descr="这张照片只是一个 “占位符”。将您的照片拖放到此处，或单击并点按中心以插入照片。">
            <a:extLst>
              <a:ext uri="{FF2B5EF4-FFF2-40B4-BE49-F238E27FC236}">
                <a16:creationId xmlns:a16="http://schemas.microsoft.com/office/drawing/2014/main" id="{31D31E79-3FCD-0F60-6372-77150BF5E897}"/>
              </a:ext>
            </a:extLst>
          </p:cNvPr>
          <p:cNvSpPr>
            <a:spLocks noGrp="1"/>
          </p:cNvSpPr>
          <p:nvPr>
            <p:ph type="pic" sz="quarter" idx="11" hasCustomPrompt="1"/>
          </p:nvPr>
        </p:nvSpPr>
        <p:spPr bwMode="ltGray">
          <a:xfrm>
            <a:off x="5334000" y="0"/>
            <a:ext cx="6858000" cy="6858000"/>
          </a:xfrm>
          <a:blipFill dpi="0" rotWithShape="1">
            <a:blip r:embed="rId2"/>
            <a:srcRect/>
            <a:stretch>
              <a:fillRect r="-57000"/>
            </a:stretch>
          </a:blipFill>
        </p:spPr>
        <p:txBody>
          <a:bodyPr lIns="0" tIns="237744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53313" y="3057611"/>
            <a:ext cx="4159950" cy="553998"/>
          </a:xfrm>
        </p:spPr>
        <p:txBody>
          <a:bodyPr anchor="ctr"/>
          <a:lstStyle>
            <a:lvl1pPr>
              <a:defRPr>
                <a:solidFill>
                  <a:schemeClr val="tx1"/>
                </a:solidFill>
              </a:defRPr>
            </a:lvl1pPr>
          </a:lstStyle>
          <a:p>
            <a:r>
              <a:rPr lang="zh-Hans"/>
              <a:t>Lorem ipsum 疼痛</a:t>
            </a:r>
          </a:p>
        </p:txBody>
      </p:sp>
      <p:sp>
        <p:nvSpPr>
          <p:cNvPr id="2" name="Picture Placeholder" descr="这张照片只是一个 “占位符”。将您的照片拖放到此处，或单击并点按中心以插入照片。">
            <a:extLst>
              <a:ext uri="{FF2B5EF4-FFF2-40B4-BE49-F238E27FC236}">
                <a16:creationId xmlns:a16="http://schemas.microsoft.com/office/drawing/2014/main" id="{6C282945-3C79-C06C-E615-66DF134C8BA7}"/>
              </a:ext>
            </a:extLst>
          </p:cNvPr>
          <p:cNvSpPr>
            <a:spLocks noGrp="1"/>
          </p:cNvSpPr>
          <p:nvPr>
            <p:ph type="pic" sz="quarter" idx="11" hasCustomPrompt="1"/>
          </p:nvPr>
        </p:nvSpPr>
        <p:spPr bwMode="ltGray">
          <a:xfrm>
            <a:off x="5334000" y="0"/>
            <a:ext cx="6858000" cy="6858000"/>
          </a:xfrm>
          <a:blipFill dpi="0" rotWithShape="1">
            <a:blip r:embed="rId2"/>
            <a:srcRect/>
            <a:stretch>
              <a:fillRect r="-57000"/>
            </a:stretch>
          </a:blipFill>
        </p:spPr>
        <p:txBody>
          <a:bodyPr lIns="0" tIns="237744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7D5E0D-12AA-6A44-2A61-342693A3A433}"/>
              </a:ext>
            </a:extLst>
          </p:cNvPr>
          <p:cNvSpPr>
            <a:spLocks noGrp="1"/>
          </p:cNvSpPr>
          <p:nvPr>
            <p:ph type="title" hasCustomPrompt="1"/>
          </p:nvPr>
        </p:nvSpPr>
        <p:spPr>
          <a:xfrm>
            <a:off x="584200" y="4959590"/>
            <a:ext cx="4978400" cy="615553"/>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zh-Hans"/>
              <a:t>Lorem ipsum 疼痛</a:t>
            </a:r>
          </a:p>
        </p:txBody>
      </p:sp>
      <p:sp>
        <p:nvSpPr>
          <p:cNvPr id="2" name="Text Placeholder 4">
            <a:extLst>
              <a:ext uri="{FF2B5EF4-FFF2-40B4-BE49-F238E27FC236}">
                <a16:creationId xmlns:a16="http://schemas.microsoft.com/office/drawing/2014/main" id="{EAAD01F6-F1C5-B7E9-2EBC-53921A51E72D}"/>
              </a:ext>
            </a:extLst>
          </p:cNvPr>
          <p:cNvSpPr>
            <a:spLocks noGrp="1"/>
          </p:cNvSpPr>
          <p:nvPr>
            <p:ph type="body" sz="quarter" idx="12" hasCustomPrompt="1"/>
          </p:nvPr>
        </p:nvSpPr>
        <p:spPr>
          <a:xfrm>
            <a:off x="584200" y="582787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zh-Hans"/>
              <a:t>Lorem ipsum dolor sit amet</a:t>
            </a:r>
            <a:endParaRPr lang="en-US"/>
          </a:p>
        </p:txBody>
      </p:sp>
      <p:pic>
        <p:nvPicPr>
          <p:cNvPr id="7" name="MS logo white - EMF" descr="Microsoft 徽标白色文本版本">
            <a:extLst>
              <a:ext uri="{FF2B5EF4-FFF2-40B4-BE49-F238E27FC236}">
                <a16:creationId xmlns:a16="http://schemas.microsoft.com/office/drawing/2014/main" id="{112B4C83-4354-A2C7-FF99-04C5A243BB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208"/>
            <a:ext cx="1366245"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58768" y="3136865"/>
            <a:ext cx="4163125" cy="430887"/>
          </a:xfrm>
        </p:spPr>
        <p:txBody>
          <a:bodyPr anchor="ctr"/>
          <a:lstStyle>
            <a:lvl1pPr>
              <a:defRPr sz="2800">
                <a:solidFill>
                  <a:schemeClr val="tx1"/>
                </a:solidFill>
              </a:defRPr>
            </a:lvl1pPr>
          </a:lstStyle>
          <a:p>
            <a:r>
              <a:rPr lang="zh-Hans"/>
              <a:t>Lorem ipsum dolor sit</a:t>
            </a:r>
          </a:p>
        </p:txBody>
      </p:sp>
      <p:sp>
        <p:nvSpPr>
          <p:cNvPr id="4" name="Picture Placeholder" descr="这张照片只是一个 “占位符”。将您的照片拖放到此处，或单击并点按中心以插入照片。">
            <a:extLst>
              <a:ext uri="{FF2B5EF4-FFF2-40B4-BE49-F238E27FC236}">
                <a16:creationId xmlns:a16="http://schemas.microsoft.com/office/drawing/2014/main" id="{50165982-F0CD-AACE-AD49-8432D9C16CA5}"/>
              </a:ext>
            </a:extLst>
          </p:cNvPr>
          <p:cNvSpPr>
            <a:spLocks noGrp="1"/>
          </p:cNvSpPr>
          <p:nvPr>
            <p:ph type="pic" sz="quarter" idx="11" hasCustomPrompt="1"/>
          </p:nvPr>
        </p:nvSpPr>
        <p:spPr bwMode="ltGray">
          <a:xfrm>
            <a:off x="5334000" y="0"/>
            <a:ext cx="6858000" cy="6858000"/>
          </a:xfrm>
          <a:blipFill dpi="0" rotWithShape="1">
            <a:blip r:embed="rId2"/>
            <a:srcRect/>
            <a:stretch>
              <a:fillRect r="-57000"/>
            </a:stretch>
          </a:blipFill>
        </p:spPr>
        <p:txBody>
          <a:bodyPr lIns="0" tIns="237744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text/image - light">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marR="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800" b="1" kern="1200" spc="0" baseline="0" dirty="0">
                <a:solidFill>
                  <a:schemeClr val="bg1"/>
                </a:solidFill>
                <a:latin typeface="+mn-lt"/>
                <a:ea typeface="+mn-ea"/>
                <a:cs typeface="Segoe UI" panose="020B0502040204020203" pitchFamily="34" charset="0"/>
              </a:defRPr>
            </a:lvl1pPr>
          </a:lstStyle>
          <a:p>
            <a:r>
              <a:rPr lang="zh-Hans"/>
              <a:t>将您的照片拖放到这里，或者点击或点击下面的图标以插入</a:t>
            </a:r>
          </a:p>
        </p:txBody>
      </p:sp>
      <p:sp>
        <p:nvSpPr>
          <p:cNvPr id="7" name="Title 2">
            <a:extLst>
              <a:ext uri="{FF2B5EF4-FFF2-40B4-BE49-F238E27FC236}">
                <a16:creationId xmlns:a16="http://schemas.microsoft.com/office/drawing/2014/main" id="{7F4664DA-FCE9-C2C4-B804-584FBB8F4503}"/>
              </a:ext>
            </a:extLst>
          </p:cNvPr>
          <p:cNvSpPr>
            <a:spLocks noGrp="1"/>
          </p:cNvSpPr>
          <p:nvPr>
            <p:ph type="title" hasCustomPrompt="1"/>
          </p:nvPr>
        </p:nvSpPr>
        <p:spPr>
          <a:xfrm>
            <a:off x="588263" y="2682428"/>
            <a:ext cx="4158362" cy="553998"/>
          </a:xfrm>
        </p:spPr>
        <p:txBody>
          <a:bodyPr anchor="b"/>
          <a:lstStyle>
            <a:lvl1pPr>
              <a:defRPr>
                <a:solidFill>
                  <a:schemeClr val="tx1"/>
                </a:solidFill>
              </a:defRPr>
            </a:lvl1pPr>
          </a:lstStyle>
          <a:p>
            <a:r>
              <a:rPr lang="zh-Hans"/>
              <a:t>Lorem ipsum 疼痛</a:t>
            </a:r>
          </a:p>
        </p:txBody>
      </p:sp>
      <p:sp>
        <p:nvSpPr>
          <p:cNvPr id="8" name="Text Placeholder 3">
            <a:extLst>
              <a:ext uri="{FF2B5EF4-FFF2-40B4-BE49-F238E27FC236}">
                <a16:creationId xmlns:a16="http://schemas.microsoft.com/office/drawing/2014/main" id="{95294F3E-19F5-309E-4419-EE1732079B71}"/>
              </a:ext>
            </a:extLst>
          </p:cNvPr>
          <p:cNvSpPr>
            <a:spLocks noGrp="1"/>
          </p:cNvSpPr>
          <p:nvPr>
            <p:ph type="body" sz="quarter" idx="11" hasCustomPrompt="1"/>
          </p:nvPr>
        </p:nvSpPr>
        <p:spPr>
          <a:xfrm>
            <a:off x="584200" y="3371950"/>
            <a:ext cx="4162425" cy="984885"/>
          </a:xfrm>
        </p:spPr>
        <p:txBody>
          <a:bodyPr/>
          <a:lstStyle>
            <a:lvl1pPr marL="0" indent="0">
              <a:buNone/>
              <a:defRPr sz="16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elit.Donec pretium， turpis vel varius consectetur， risus nibh ultricies nulla， non commodo dui enim quis diam. </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text/image - dark">
    <p:bg>
      <p:bgPr>
        <a:solidFill>
          <a:schemeClr val="bg2"/>
        </a:solidFill>
        <a:effectLst/>
      </p:bgPr>
    </p:bg>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1800" b="1">
                <a:solidFill>
                  <a:schemeClr val="tx1"/>
                </a:solidFill>
              </a:defRPr>
            </a:lvl1pPr>
          </a:lstStyle>
          <a:p>
            <a:r>
              <a:rPr lang="zh-Hans"/>
              <a:t>将您的照片拖放到这里，或者点击或点击下面的图标以插入</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8263" y="2682428"/>
            <a:ext cx="4158362" cy="553998"/>
          </a:xfrm>
        </p:spPr>
        <p:txBody>
          <a:bodyPr anchor="b"/>
          <a:lstStyle>
            <a:lvl1pPr>
              <a:defRPr>
                <a:solidFill>
                  <a:schemeClr val="tx1"/>
                </a:solidFill>
              </a:defRPr>
            </a:lvl1pPr>
          </a:lstStyle>
          <a:p>
            <a:r>
              <a:rPr lang="zh-Hans"/>
              <a:t>Lorem ipsum 疼痛</a:t>
            </a:r>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371950"/>
            <a:ext cx="4162425" cy="984885"/>
          </a:xfrm>
        </p:spPr>
        <p:txBody>
          <a:bodyPr/>
          <a:lstStyle>
            <a:lvl1pPr marL="0" indent="0">
              <a:buNone/>
              <a:defRPr sz="16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Hans"/>
              <a:t>Lorem ipsum dolor sit amet， consectetur adipiscing elit.Donec pretium， turpis vel varius consectetur， risus nibh ultricies nulla， non commodo dui enim quis diam. </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op photo/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94162" y="5189943"/>
            <a:ext cx="11018520" cy="553998"/>
          </a:xfrm>
        </p:spPr>
        <p:txBody>
          <a:bodyPr anchor="ctr"/>
          <a:lstStyle>
            <a:lvl1pPr algn="ctr">
              <a:defRPr>
                <a:solidFill>
                  <a:schemeClr val="tx1"/>
                </a:solidFill>
                <a:latin typeface="+mj-lt"/>
              </a:defRPr>
            </a:lvl1pPr>
          </a:lstStyle>
          <a:p>
            <a:r>
              <a:rPr lang="zh-Hans"/>
              <a:t>Lorem ipsum dolor sit amet， consectetur.</a:t>
            </a:r>
          </a:p>
        </p:txBody>
      </p:sp>
      <p:sp>
        <p:nvSpPr>
          <p:cNvPr id="4" name="Picture Placeholder" descr="这张照片只是一个 “占位符”。将您的照片拖放到此处，或单击并点按中心以插入照片。">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solidFill>
            <a:schemeClr val="tx2"/>
          </a:solidFill>
        </p:spPr>
        <p:txBody>
          <a:bodyPr vert="horz" wrap="square" lIns="0" tIns="1280160" rIns="0" bIns="0" rtlCol="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smtClean="0">
                <a:solidFill>
                  <a:schemeClr val="bg1"/>
                </a:solidFill>
                <a:latin typeface="+mn-lt"/>
                <a:ea typeface="+mn-ea"/>
                <a:cs typeface="Segoe UI" panose="020B0502040204020203" pitchFamily="34" charset="0"/>
              </a:defRPr>
            </a:lvl1pPr>
          </a:lstStyle>
          <a:p>
            <a:pPr marL="228600" lvl="0" indent="-228600" algn="ctr"/>
            <a:r>
              <a:rPr lang="zh-Hans"/>
              <a:t>将您的照片拖放到这里，或者点击或点击下面的图标以插入</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ottom photo/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9935" y="1001103"/>
            <a:ext cx="11022747" cy="553998"/>
          </a:xfrm>
        </p:spPr>
        <p:txBody>
          <a:bodyPr anchor="ctr"/>
          <a:lstStyle>
            <a:lvl1pPr algn="ctr">
              <a:defRPr>
                <a:solidFill>
                  <a:schemeClr val="tx1"/>
                </a:solidFill>
              </a:defRPr>
            </a:lvl1pPr>
          </a:lstStyle>
          <a:p>
            <a:r>
              <a:rPr lang="zh-Hans"/>
              <a:t>Lorem ipsum dolor sit amet， consectetur.</a:t>
            </a:r>
          </a:p>
        </p:txBody>
      </p:sp>
      <p:sp>
        <p:nvSpPr>
          <p:cNvPr id="4" name="Picture Placeholder" descr="这张照片只是一个 “占位符”。将您的照片拖放到此处，或单击并点按中心以插入照片。">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solidFill>
            <a:schemeClr val="tx2"/>
          </a:solidFill>
        </p:spPr>
        <p:txBody>
          <a:bodyPr vert="horz" wrap="square" lIns="0" tIns="1371600" rIns="0" bIns="0" rtlCol="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bg1"/>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zh-Hans"/>
              <a:t>将您的照片拖放到这里，或者点击或点击下面的图标以插入</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2 images/text - ligh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a:t>
            </a:r>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800" b="1" dirty="0">
                <a:solidFill>
                  <a:schemeClr val="bg1"/>
                </a:solidFill>
              </a:defRPr>
            </a:lvl1pPr>
          </a:lstStyle>
          <a:p>
            <a:r>
              <a:rPr lang="zh-Hans"/>
              <a:t>将您的照片拖放到这里 </a:t>
            </a:r>
            <a:br>
              <a:rPr lang="en-US"/>
            </a:br>
            <a:r>
              <a:rPr lang="zh-Hans"/>
              <a:t>，或者点击或点击下面的图标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a:t>
            </a:r>
          </a:p>
        </p:txBody>
      </p:sp>
      <p:sp>
        <p:nvSpPr>
          <p:cNvPr id="11" name="Picture Placeholder" descr="这张照片只是一个 “占位符”。将您的照片拖放到此处，或单击并点按中心以插入照片。">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chemeClr val="tx1"/>
                </a:solidFill>
                <a:latin typeface="+mn-lt"/>
                <a:ea typeface="+mn-ea"/>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 consectetur.</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2 images/text - dark">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a:t>
            </a:r>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800" b="1" dirty="0">
                <a:solidFill>
                  <a:schemeClr val="bg1"/>
                </a:solidFill>
              </a:defRPr>
            </a:lvl1pPr>
          </a:lstStyle>
          <a:p>
            <a:r>
              <a:rPr lang="zh-Hans"/>
              <a:t>将您的照片拖放到这里 </a:t>
            </a:r>
            <a:br>
              <a:rPr lang="en-US"/>
            </a:br>
            <a:r>
              <a:rPr lang="zh-Hans"/>
              <a:t>，或者点击或点击下面的图标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a:t>
            </a:r>
          </a:p>
        </p:txBody>
      </p:sp>
      <p:sp>
        <p:nvSpPr>
          <p:cNvPr id="11" name="Picture Placeholder" descr="这张照片只是一个 “占位符”。将您的照片拖放到此处，或单击并点按中心以插入照片。">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chemeClr val="tx1"/>
                </a:solidFill>
                <a:latin typeface="+mn-lt"/>
                <a:ea typeface="+mn-ea"/>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zh-Hans"/>
              <a:t>Lorem ipsum dolor sit amet， consectetur.</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3 images/text - ligh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ctr">
              <a:spcBef>
                <a:spcPts val="0"/>
              </a:spcBef>
              <a:buNone/>
              <a:defRPr sz="1600">
                <a:solidFill>
                  <a:schemeClr val="tx1"/>
                </a:solidFill>
                <a:latin typeface="+mj-lt"/>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zh-Hans"/>
              <a:t>Lorem ipsum dolor sit amet</a:t>
            </a:r>
            <a:endParaRPr lang="en-US"/>
          </a:p>
        </p:txBody>
      </p:sp>
      <p:sp>
        <p:nvSpPr>
          <p:cNvPr id="10" name="Picture Placeholder" descr="这张照片只是一个 “占位符”。将您的照片拖放到此处，或单击并点按中心以插入照片。">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ctr">
              <a:spcBef>
                <a:spcPts val="0"/>
              </a:spcBef>
              <a:buNone/>
              <a:defRPr sz="1600">
                <a:solidFill>
                  <a:schemeClr val="tx1"/>
                </a:solidFill>
                <a:latin typeface="+mj-lt"/>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zh-Hans"/>
              <a:t>Lorem ipsum dolor sit amet</a:t>
            </a:r>
            <a:endParaRPr lang="en-US"/>
          </a:p>
        </p:txBody>
      </p:sp>
      <p:sp>
        <p:nvSpPr>
          <p:cNvPr id="11" name="Picture Placeholder" descr="这张照片只是一个 “占位符”。将您的照片拖放到此处，或单击并点按中心以插入照片。">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3 images/text - dark">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10" name="Picture Placeholder" descr="这张照片只是一个 “占位符”。将您的照片拖放到此处，或单击并点按中心以插入照片。">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ctr">
              <a:spcBef>
                <a:spcPts val="0"/>
              </a:spcBef>
              <a:buNone/>
              <a:defRPr sz="1600">
                <a:solidFill>
                  <a:schemeClr val="bg1"/>
                </a:solidFill>
                <a:latin typeface="+mj-lt"/>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zh-Hans"/>
              <a:t>Lorem ipsum dolor sit amet</a:t>
            </a:r>
            <a:endParaRPr lang="en-US"/>
          </a:p>
        </p:txBody>
      </p:sp>
      <p:sp>
        <p:nvSpPr>
          <p:cNvPr id="11" name="Picture Placeholder" descr="这张照片只是一个 “占位符”。将您的照片拖放到此处，或单击并点按中心以插入照片。">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94162" y="990597"/>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4 images/text - ligh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41154"/>
            <a:ext cx="2532888" cy="492443"/>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a:t>
            </a:r>
            <a:endParaRPr lang="en-US"/>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312866"/>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41154"/>
            <a:ext cx="2532888" cy="492443"/>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a:t>
            </a:r>
            <a:endParaRPr lang="en-US"/>
          </a:p>
        </p:txBody>
      </p:sp>
      <p:sp>
        <p:nvSpPr>
          <p:cNvPr id="10" name="Picture Placeholder" descr="这张照片只是一个 “占位符”。将您的照片拖放到此处，或单击并点按中心以插入照片。">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312866"/>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41154"/>
            <a:ext cx="2532888" cy="492443"/>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a:t>
            </a:r>
            <a:endParaRPr lang="en-US"/>
          </a:p>
        </p:txBody>
      </p:sp>
      <p:sp>
        <p:nvSpPr>
          <p:cNvPr id="11" name="Picture Placeholder" descr="这张照片只是一个 “占位符”。将您的照片拖放到此处，或单击并点按中心以插入照片。">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312866"/>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41154"/>
            <a:ext cx="2532888" cy="492443"/>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a:t>
            </a:r>
            <a:endParaRPr lang="en-US"/>
          </a:p>
        </p:txBody>
      </p:sp>
      <p:sp>
        <p:nvSpPr>
          <p:cNvPr id="14" name="Picture Placeholder" descr="这张照片只是一个 “占位符”。将您的照片拖放到此处，或单击并点按中心以插入照片。">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312866"/>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将您的照片拖放到此处 </a:t>
            </a:r>
            <a:br>
              <a:rPr lang="en-US"/>
            </a:br>
            <a:r>
              <a:rPr lang="zh-Hans"/>
              <a:t>，或者点击或点击下面的图标 </a:t>
            </a:r>
            <a:br>
              <a:rPr lang="en-US"/>
            </a:br>
            <a:r>
              <a:rPr lang="zh-Hans"/>
              <a:t>以插入</a:t>
            </a:r>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E316-6FA8-0F1F-E70C-03938890E751}"/>
              </a:ext>
            </a:extLst>
          </p:cNvPr>
          <p:cNvSpPr>
            <a:spLocks noGrp="1"/>
          </p:cNvSpPr>
          <p:nvPr>
            <p:ph type="title" hasCustomPrompt="1"/>
          </p:nvPr>
        </p:nvSpPr>
        <p:spPr>
          <a:xfrm>
            <a:off x="584200" y="4959590"/>
            <a:ext cx="4978400" cy="615553"/>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zh-Hans"/>
              <a:t>Lorem ipsum 疼痛</a:t>
            </a:r>
          </a:p>
        </p:txBody>
      </p:sp>
      <p:sp>
        <p:nvSpPr>
          <p:cNvPr id="5" name="Text Placeholder 4">
            <a:extLst>
              <a:ext uri="{FF2B5EF4-FFF2-40B4-BE49-F238E27FC236}">
                <a16:creationId xmlns:a16="http://schemas.microsoft.com/office/drawing/2014/main" id="{2BBD8999-0AF7-523D-2827-7AC42A8DFD11}"/>
              </a:ext>
            </a:extLst>
          </p:cNvPr>
          <p:cNvSpPr>
            <a:spLocks noGrp="1"/>
          </p:cNvSpPr>
          <p:nvPr>
            <p:ph type="body" sz="quarter" idx="12" hasCustomPrompt="1"/>
          </p:nvPr>
        </p:nvSpPr>
        <p:spPr>
          <a:xfrm>
            <a:off x="584200" y="582787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zh-Hans"/>
              <a:t>Lorem ipsum dolor sit amet</a:t>
            </a:r>
            <a:endParaRPr lang="en-US"/>
          </a:p>
        </p:txBody>
      </p:sp>
      <p:pic>
        <p:nvPicPr>
          <p:cNvPr id="6" name="MS logo white - EMF" descr="Microsoft 徽标白色文本版本">
            <a:extLst>
              <a:ext uri="{FF2B5EF4-FFF2-40B4-BE49-F238E27FC236}">
                <a16:creationId xmlns:a16="http://schemas.microsoft.com/office/drawing/2014/main" id="{4CAE94F5-86DE-295A-F751-1AEB6BDBB86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21208"/>
            <a:ext cx="1366245"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4 images/text - dark">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41154"/>
            <a:ext cx="2532888" cy="492443"/>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a:t>
            </a:r>
            <a:endParaRPr lang="en-US"/>
          </a:p>
        </p:txBody>
      </p:sp>
      <p:sp>
        <p:nvSpPr>
          <p:cNvPr id="9" name="Picture Placeholder" descr="这张照片只是一个 “占位符”。将您的照片拖放到此处，或单击并点按中心以插入照片。">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312866"/>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41154"/>
            <a:ext cx="2532888" cy="492443"/>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a:t>
            </a:r>
            <a:endParaRPr lang="en-US"/>
          </a:p>
        </p:txBody>
      </p:sp>
      <p:sp>
        <p:nvSpPr>
          <p:cNvPr id="10" name="Picture Placeholder" descr="这张照片只是一个 “占位符”。将您的照片拖放到此处，或单击并点按中心以插入照片。">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312866"/>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41154"/>
            <a:ext cx="2532888" cy="492443"/>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a:t>
            </a:r>
            <a:endParaRPr lang="en-US"/>
          </a:p>
        </p:txBody>
      </p:sp>
      <p:sp>
        <p:nvSpPr>
          <p:cNvPr id="11" name="Picture Placeholder" descr="这张照片只是一个 “占位符”。将您的照片拖放到此处，或单击并点按中心以插入照片。">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312866"/>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 </a:t>
            </a:r>
            <a:br>
              <a:rPr lang="en-US"/>
            </a:br>
            <a:r>
              <a:rPr lang="zh-Hans"/>
              <a:t>，或者点击或点击下面的图标 </a:t>
            </a:r>
            <a:br>
              <a:rPr lang="en-US"/>
            </a:br>
            <a:r>
              <a:rPr lang="zh-Hans"/>
              <a:t>以插入</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41154"/>
            <a:ext cx="2532888" cy="492443"/>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a:t>
            </a:r>
            <a:endParaRPr lang="en-US"/>
          </a:p>
        </p:txBody>
      </p:sp>
      <p:sp>
        <p:nvSpPr>
          <p:cNvPr id="14" name="Picture Placeholder" descr="这张照片只是一个 “占位符”。将您的照片拖放到此处，或单击并点按中心以插入照片。">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312866"/>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将您的照片拖放到此处 </a:t>
            </a:r>
            <a:br>
              <a:rPr lang="en-US"/>
            </a:br>
            <a:r>
              <a:rPr lang="zh-Hans"/>
              <a:t>，或者点击或点击下面的图标 </a:t>
            </a:r>
            <a:br>
              <a:rPr lang="en-US"/>
            </a:br>
            <a:r>
              <a:rPr lang="zh-Hans"/>
              <a:t>以插入</a:t>
            </a:r>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94162" y="990597"/>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2 filmstrip images/text - light">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91078" y="5334000"/>
            <a:ext cx="4892040" cy="246221"/>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a:t>
            </a:r>
            <a:endParaRPr lang="en-US"/>
          </a:p>
        </p:txBody>
      </p:sp>
      <p:sp>
        <p:nvSpPr>
          <p:cNvPr id="13" name="Picture Placeholder" descr="这张照片只是一个 “占位符”。将您的照片拖放到此处，或单击并点按中心以插入照片。">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solidFill>
            <a:schemeClr val="tx2"/>
          </a:soli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20606" y="5334000"/>
            <a:ext cx="4892040" cy="246221"/>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a:t>
            </a:r>
            <a:endParaRPr lang="en-US"/>
          </a:p>
        </p:txBody>
      </p:sp>
      <p:sp>
        <p:nvSpPr>
          <p:cNvPr id="15" name="Picture Placeholder" descr="这张照片只是一个 “占位符”。将您的照片拖放到此处，或单击并点按中心以插入照片。">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solidFill>
            <a:schemeClr val="tx2"/>
          </a:soli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5" name="Title 1">
            <a:extLst>
              <a:ext uri="{FF2B5EF4-FFF2-40B4-BE49-F238E27FC236}">
                <a16:creationId xmlns:a16="http://schemas.microsoft.com/office/drawing/2014/main" id="{0A76514B-0157-5C0F-848E-AD2F01700A3E}"/>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2 filmstrip images/text - dark">
    <p:bg>
      <p:bgPr>
        <a:solidFill>
          <a:schemeClr val="tx2"/>
        </a:solidFill>
        <a:effectLst/>
      </p:bgPr>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91078" y="5334000"/>
            <a:ext cx="4892040" cy="246221"/>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a:t>
            </a:r>
            <a:endParaRPr lang="en-US"/>
          </a:p>
        </p:txBody>
      </p:sp>
      <p:sp>
        <p:nvSpPr>
          <p:cNvPr id="13" name="Picture Placeholder" descr="这张照片只是一个 “占位符”。将您的照片拖放到此处，或单击并点按中心以插入照片。">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solidFill>
            <a:schemeClr val="bg1"/>
          </a:solidFill>
        </p:spPr>
        <p:txBody>
          <a:bodyPr lIns="0" tIns="0" rIns="0" bIns="73152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20606" y="5334000"/>
            <a:ext cx="4892040" cy="246221"/>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a:t>
            </a:r>
            <a:endParaRPr lang="en-US"/>
          </a:p>
        </p:txBody>
      </p:sp>
      <p:sp>
        <p:nvSpPr>
          <p:cNvPr id="15" name="Picture Placeholder" descr="这张照片只是一个 “占位符”。将您的照片拖放到此处，或单击并点按中心以插入照片。">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solidFill>
            <a:schemeClr val="bg1"/>
          </a:solidFill>
        </p:spPr>
        <p:txBody>
          <a:bodyPr lIns="0" tIns="0" rIns="0" bIns="73152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5" name="Title 1">
            <a:extLst>
              <a:ext uri="{FF2B5EF4-FFF2-40B4-BE49-F238E27FC236}">
                <a16:creationId xmlns:a16="http://schemas.microsoft.com/office/drawing/2014/main" id="{0A76514B-0157-5C0F-848E-AD2F01700A3E}"/>
              </a:ext>
            </a:extLst>
          </p:cNvPr>
          <p:cNvSpPr>
            <a:spLocks noGrp="1"/>
          </p:cNvSpPr>
          <p:nvPr>
            <p:ph type="title" hasCustomPrompt="1"/>
          </p:nvPr>
        </p:nvSpPr>
        <p:spPr>
          <a:xfrm>
            <a:off x="594162" y="990597"/>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401410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3 filmstrip images/text - light">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492443"/>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13" name="Picture Placeholder" descr="这张照片只是一个 “占位符”。将您的照片拖放到此处，或单击并点按中心以插入照片。">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solidFill>
            <a:schemeClr val="tx2"/>
          </a:soli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492443"/>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15" name="Picture Placeholder" descr="这张照片只是一个 “占位符”。将您的照片拖放到此处，或单击并点按中心以插入照片。">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solidFill>
            <a:schemeClr val="tx2"/>
          </a:soli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492443"/>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17" name="Picture Placeholder" descr="这张照片只是一个 “占位符”。将您的照片拖放到此处，或单击并点按中心以插入照片。">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solidFill>
            <a:schemeClr val="tx2"/>
          </a:soli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4" name="Title 1">
            <a:extLst>
              <a:ext uri="{FF2B5EF4-FFF2-40B4-BE49-F238E27FC236}">
                <a16:creationId xmlns:a16="http://schemas.microsoft.com/office/drawing/2014/main" id="{C2E8CC7A-2DAF-68D5-0ADE-1E8AFB2566C5}"/>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3 filmstrip images/text - dark">
    <p:bg>
      <p:bgPr>
        <a:solidFill>
          <a:schemeClr val="tx2"/>
        </a:solidFill>
        <a:effectLst/>
      </p:bgPr>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492443"/>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13" name="Picture Placeholder" descr="这张照片只是一个 “占位符”。将您的照片拖放到此处，或单击并点按中心以插入照片。">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solidFill>
            <a:schemeClr val="bg1"/>
          </a:solidFill>
        </p:spPr>
        <p:txBody>
          <a:bodyPr lIns="0" tIns="0" rIns="0" bIns="73152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492443"/>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15" name="Picture Placeholder" descr="这张照片只是一个 “占位符”。将您的照片拖放到此处，或单击并点按中心以插入照片。">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solidFill>
            <a:schemeClr val="bg1"/>
          </a:solidFill>
        </p:spPr>
        <p:txBody>
          <a:bodyPr lIns="0" tIns="0" rIns="0" bIns="73152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492443"/>
          </a:xfrm>
        </p:spPr>
        <p:txBody>
          <a:bodyPr/>
          <a:lstStyle>
            <a:lvl1pPr marL="0" indent="0" algn="ctr">
              <a:spcBef>
                <a:spcPts val="0"/>
              </a:spcBef>
              <a:buNone/>
              <a:defRPr sz="1600">
                <a:solidFill>
                  <a:schemeClr val="bg1"/>
                </a:solidFill>
                <a:latin typeface="+mj-lt"/>
              </a:defRPr>
            </a:lvl1pPr>
          </a:lstStyle>
          <a:p>
            <a:pPr lvl="0"/>
            <a:r>
              <a:rPr lang="zh-Hans"/>
              <a:t>Lorem ipsum dolor sit amet， consectetur adipiscing elit.</a:t>
            </a:r>
          </a:p>
        </p:txBody>
      </p:sp>
      <p:sp>
        <p:nvSpPr>
          <p:cNvPr id="17" name="Picture Placeholder" descr="这张照片只是一个 “占位符”。将您的照片拖放到此处，或单击并点按中心以插入照片。">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solidFill>
            <a:schemeClr val="bg1"/>
          </a:solidFill>
        </p:spPr>
        <p:txBody>
          <a:bodyPr lIns="0" tIns="0" rIns="0" bIns="73152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4" name="Title 1">
            <a:extLst>
              <a:ext uri="{FF2B5EF4-FFF2-40B4-BE49-F238E27FC236}">
                <a16:creationId xmlns:a16="http://schemas.microsoft.com/office/drawing/2014/main" id="{C2E8CC7A-2DAF-68D5-0ADE-1E8AFB2566C5}"/>
              </a:ext>
            </a:extLst>
          </p:cNvPr>
          <p:cNvSpPr>
            <a:spLocks noGrp="1"/>
          </p:cNvSpPr>
          <p:nvPr>
            <p:ph type="title" hasCustomPrompt="1"/>
          </p:nvPr>
        </p:nvSpPr>
        <p:spPr>
          <a:xfrm>
            <a:off x="594162" y="990597"/>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11793454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4 filmstrip images/text - light">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3" name="Picture Placeholder" descr="这张照片只是一个 “占位符”。将您的照片拖放到此处，或单击并点按中心以插入照片。">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solidFill>
            <a:schemeClr val="tx2"/>
          </a:soli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5" name="Picture Placeholder" descr="这张照片只是一个 “占位符”。将您的照片拖放到此处，或单击并点按中心以插入照片。">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solidFill>
            <a:schemeClr val="tx2"/>
          </a:soli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7" name="Picture Placeholder" descr="这张照片只是一个 “占位符”。将您的照片拖放到此处，或单击并点按中心以插入照片。">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solidFill>
            <a:schemeClr val="tx2"/>
          </a:soli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9" name="Picture Placeholder" descr="这张照片只是一个 “占位符”。将您的照片拖放到此处，或单击并点按中心以插入照片。">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solidFill>
            <a:schemeClr val="tx2"/>
          </a:soli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将您的照片拖放到此处，或者 </a:t>
            </a:r>
            <a:br>
              <a:rPr lang="en-US"/>
            </a:br>
            <a:r>
              <a:rPr lang="zh-Hans"/>
              <a:t>点击或点击下面的图标以插入</a:t>
            </a:r>
          </a:p>
        </p:txBody>
      </p:sp>
      <p:sp>
        <p:nvSpPr>
          <p:cNvPr id="4" name="Title 1">
            <a:extLst>
              <a:ext uri="{FF2B5EF4-FFF2-40B4-BE49-F238E27FC236}">
                <a16:creationId xmlns:a16="http://schemas.microsoft.com/office/drawing/2014/main" id="{C3A12E2E-EC1F-8823-7D03-A6E16D7A164B}"/>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4 filmstrip images/text - dark">
    <p:bg>
      <p:bgPr>
        <a:solidFill>
          <a:schemeClr val="tx2"/>
        </a:solidFill>
        <a:effectLst/>
      </p:bgPr>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13" name="Picture Placeholder" descr="这张照片只是一个 “占位符”。将您的照片拖放到此处，或单击并点按中心以插入照片。">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solidFill>
            <a:schemeClr val="bg1"/>
          </a:solidFill>
        </p:spPr>
        <p:txBody>
          <a:bodyPr lIns="0" tIns="0" rIns="0" bIns="73152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vl4pPr algn="ctr">
              <a:defRPr/>
            </a:lvl4pPr>
          </a:lstStyle>
          <a:p>
            <a:pPr lvl="0"/>
            <a:r>
              <a:rPr lang="zh-Hans"/>
              <a:t>将您的照片拖放到这里，或者 </a:t>
            </a:r>
            <a:br>
              <a:rPr lang="en-US"/>
            </a:br>
            <a:r>
              <a:rPr lang="zh-Hans"/>
              <a:t>点击或点击下面的图标以插入</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15" name="Picture Placeholder" descr="这张照片只是一个 “占位符”。将您的照片拖放到此处，或单击并点按中心以插入照片。">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solidFill>
            <a:schemeClr val="bg1"/>
          </a:solidFill>
        </p:spPr>
        <p:txBody>
          <a:bodyPr lIns="0" tIns="0" rIns="0" bIns="73152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17" name="Picture Placeholder" descr="这张照片只是一个 “占位符”。将您的照片拖放到此处，或单击并点按中心以插入照片。">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solidFill>
            <a:schemeClr val="bg1"/>
          </a:solidFill>
        </p:spPr>
        <p:txBody>
          <a:bodyPr lIns="0" tIns="0" rIns="0" bIns="73152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19" name="Picture Placeholder" descr="这张照片只是一个 “占位符”。将您的照片拖放到此处，或单击并点按中心以插入照片。">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solidFill>
            <a:schemeClr val="bg1"/>
          </a:solidFill>
        </p:spPr>
        <p:txBody>
          <a:bodyPr lIns="0" tIns="0" rIns="0" bIns="73152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r>
              <a:rPr lang="zh-Hans"/>
              <a:t>将您的照片拖放到这里，或者 </a:t>
            </a:r>
            <a:br>
              <a:rPr lang="en-US"/>
            </a:br>
            <a:r>
              <a:rPr lang="zh-Hans"/>
              <a:t>点击或点击下面的图标以插入</a:t>
            </a:r>
          </a:p>
        </p:txBody>
      </p:sp>
      <p:sp>
        <p:nvSpPr>
          <p:cNvPr id="4" name="Title 1">
            <a:extLst>
              <a:ext uri="{FF2B5EF4-FFF2-40B4-BE49-F238E27FC236}">
                <a16:creationId xmlns:a16="http://schemas.microsoft.com/office/drawing/2014/main" id="{C3A12E2E-EC1F-8823-7D03-A6E16D7A164B}"/>
              </a:ext>
            </a:extLst>
          </p:cNvPr>
          <p:cNvSpPr>
            <a:spLocks noGrp="1"/>
          </p:cNvSpPr>
          <p:nvPr>
            <p:ph type="title" hasCustomPrompt="1"/>
          </p:nvPr>
        </p:nvSpPr>
        <p:spPr>
          <a:xfrm>
            <a:off x="600061" y="990597"/>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1907116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4 square images/text - ligh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1565793" y="4799409"/>
            <a:ext cx="1801368"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5" name="Picture Placeholder" descr="这张照片只是一个 “占位符”。将您的照片拖放到此处，或单击并点按中心以插入照片。">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73185"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bg1"/>
                </a:solidFill>
                <a:latin typeface="+mn-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zh-Hans"/>
              <a:t>将您的照片拖放到这里，或者 </a:t>
            </a:r>
            <a:br>
              <a:rPr lang="en-US"/>
            </a:br>
            <a:r>
              <a:rPr lang="zh-Hans"/>
              <a:t>点击或点击下面的图标以插入</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4017147" y="4799410"/>
            <a:ext cx="1801368"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7" name="Picture Placeholder" descr="这张照片只是一个 “占位符”。将您的照片拖放到此处，或单击并点按中心以插入照片。">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724539"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bg1"/>
                </a:solidFill>
                <a:latin typeface="+mn-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zh-Hans"/>
              <a:t>将您的照片拖放到这里，或者 </a:t>
            </a:r>
            <a:br>
              <a:rPr lang="en-US"/>
            </a:br>
            <a:r>
              <a:rPr lang="zh-Hans"/>
              <a:t>点击或点击下面的图标以插入</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6468501" y="4799409"/>
            <a:ext cx="1801368"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19" name="Picture Placeholder" descr="这张照片只是一个 “占位符”。将您的照片拖放到此处，或单击并点按中心以插入照片。">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175893"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bg1"/>
                </a:solidFill>
                <a:latin typeface="+mn-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zh-Hans"/>
              <a:t>将您的照片拖放到这里，或者 </a:t>
            </a:r>
            <a:br>
              <a:rPr lang="en-US"/>
            </a:br>
            <a:r>
              <a:rPr lang="zh-Hans"/>
              <a:t>点击或点击下面的图标以插入</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8919855" y="4799409"/>
            <a:ext cx="1801368" cy="492443"/>
          </a:xfrm>
        </p:spPr>
        <p:txBody>
          <a:bodyPr/>
          <a:lstStyle>
            <a:lvl1pPr marL="0" indent="0" algn="ctr">
              <a:spcBef>
                <a:spcPts val="0"/>
              </a:spcBef>
              <a:buNone/>
              <a:defRPr sz="1600">
                <a:solidFill>
                  <a:schemeClr val="tx1"/>
                </a:solidFill>
                <a:latin typeface="+mj-lt"/>
              </a:defRPr>
            </a:lvl1pPr>
          </a:lstStyle>
          <a:p>
            <a:pPr lvl="0"/>
            <a:r>
              <a:rPr lang="zh-Hans"/>
              <a:t>Lorem ipsum dolor sit amet</a:t>
            </a:r>
            <a:endParaRPr lang="en-US"/>
          </a:p>
        </p:txBody>
      </p:sp>
      <p:sp>
        <p:nvSpPr>
          <p:cNvPr id="20" name="Picture Placeholder" descr="这张照片只是一个 “占位符”。将您的照片拖放到此处，或单击并点按中心以插入照片。">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27247"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bg1"/>
                </a:solidFill>
                <a:latin typeface="+mn-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zh-Hans"/>
              <a:t>将您的照片拖放到这里，或者 </a:t>
            </a:r>
            <a:br>
              <a:rPr lang="en-US"/>
            </a:br>
            <a:r>
              <a:rPr lang="zh-Hans"/>
              <a:t>点击或点击下面的图标以插入</a:t>
            </a:r>
          </a:p>
        </p:txBody>
      </p:sp>
      <p:sp>
        <p:nvSpPr>
          <p:cNvPr id="4" name="Title 1">
            <a:extLst>
              <a:ext uri="{FF2B5EF4-FFF2-40B4-BE49-F238E27FC236}">
                <a16:creationId xmlns:a16="http://schemas.microsoft.com/office/drawing/2014/main" id="{E065EB1F-9F39-FD8E-0407-5CB80A5485D9}"/>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4 square images/text - dark">
    <p:bg>
      <p:bgPr>
        <a:solidFill>
          <a:schemeClr val="tx2"/>
        </a:solidFill>
        <a:effectLst/>
      </p:bgPr>
    </p:bg>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1565793" y="4799409"/>
            <a:ext cx="1801368" cy="492443"/>
          </a:xfrm>
        </p:spPr>
        <p:txBody>
          <a:bodyPr/>
          <a:lstStyle>
            <a:lvl1pPr marL="0" indent="0" algn="ctr">
              <a:spcBef>
                <a:spcPts val="0"/>
              </a:spcBef>
              <a:buNone/>
              <a:defRPr sz="1600">
                <a:solidFill>
                  <a:schemeClr val="bg1"/>
                </a:solidFill>
                <a:latin typeface="+mj-lt"/>
              </a:defRPr>
            </a:lvl1pPr>
          </a:lstStyle>
          <a:p>
            <a:pPr lvl="0"/>
            <a:r>
              <a:rPr lang="zh-Hans"/>
              <a:t>Lorem ipsum dolor sit amet</a:t>
            </a:r>
            <a:endParaRPr lang="en-US"/>
          </a:p>
        </p:txBody>
      </p:sp>
      <p:sp>
        <p:nvSpPr>
          <p:cNvPr id="15" name="Picture Placeholder" descr="这张照片只是一个 “占位符”。将您的照片拖放到此处，或单击并点按中心以插入照片。">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73185" y="2286000"/>
            <a:ext cx="2386584" cy="228600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mn-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zh-Hans"/>
              <a:t>将您的照片拖放到这里，或者 </a:t>
            </a:r>
            <a:br>
              <a:rPr lang="en-US"/>
            </a:br>
            <a:r>
              <a:rPr lang="zh-Hans"/>
              <a:t>点击或点击下面的图标以插入</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4017147" y="4799410"/>
            <a:ext cx="1801368" cy="492443"/>
          </a:xfrm>
        </p:spPr>
        <p:txBody>
          <a:bodyPr/>
          <a:lstStyle>
            <a:lvl1pPr marL="0" indent="0" algn="ctr">
              <a:spcBef>
                <a:spcPts val="0"/>
              </a:spcBef>
              <a:buNone/>
              <a:defRPr sz="1600">
                <a:solidFill>
                  <a:schemeClr val="bg1"/>
                </a:solidFill>
                <a:latin typeface="+mj-lt"/>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zh-Hans"/>
              <a:t>Lorem ipsum dolor sit amet</a:t>
            </a:r>
            <a:endParaRPr lang="en-US"/>
          </a:p>
        </p:txBody>
      </p:sp>
      <p:sp>
        <p:nvSpPr>
          <p:cNvPr id="17" name="Picture Placeholder" descr="这张照片只是一个 “占位符”。将您的照片拖放到此处，或单击并点按中心以插入照片。">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724539" y="2286000"/>
            <a:ext cx="2386584" cy="228600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mn-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zh-Hans"/>
              <a:t>将您的照片拖放到这里，或者 </a:t>
            </a:r>
            <a:br>
              <a:rPr lang="en-US"/>
            </a:br>
            <a:r>
              <a:rPr lang="zh-Hans"/>
              <a:t>点击或点击下面的图标以插入</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6468501" y="4799409"/>
            <a:ext cx="1801368" cy="492443"/>
          </a:xfrm>
        </p:spPr>
        <p:txBody>
          <a:bodyPr/>
          <a:lstStyle>
            <a:lvl1pPr marL="0" indent="0" algn="ctr">
              <a:spcBef>
                <a:spcPts val="0"/>
              </a:spcBef>
              <a:buNone/>
              <a:defRPr sz="1600">
                <a:solidFill>
                  <a:schemeClr val="bg1"/>
                </a:solidFill>
                <a:latin typeface="+mj-lt"/>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zh-Hans"/>
              <a:t>Lorem ipsum dolor sit amet</a:t>
            </a:r>
            <a:endParaRPr lang="en-US"/>
          </a:p>
        </p:txBody>
      </p:sp>
      <p:sp>
        <p:nvSpPr>
          <p:cNvPr id="19" name="Picture Placeholder" descr="这张照片只是一个 “占位符”。将您的照片拖放到此处，或单击并点按中心以插入照片。">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175893" y="2286000"/>
            <a:ext cx="2386584" cy="228600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mn-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zh-Hans"/>
              <a:t>将您的照片拖放到这里，或者 </a:t>
            </a:r>
            <a:br>
              <a:rPr lang="en-US"/>
            </a:br>
            <a:r>
              <a:rPr lang="zh-Hans"/>
              <a:t>点击或点击下面的图标以插入</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8919855" y="4799409"/>
            <a:ext cx="1801368" cy="492443"/>
          </a:xfrm>
        </p:spPr>
        <p:txBody>
          <a:bodyPr/>
          <a:lstStyle>
            <a:lvl1pPr marL="0" indent="0" algn="ctr">
              <a:spcBef>
                <a:spcPts val="0"/>
              </a:spcBef>
              <a:buNone/>
              <a:defRPr sz="1600">
                <a:solidFill>
                  <a:schemeClr val="bg1"/>
                </a:solidFill>
                <a:latin typeface="+mj-lt"/>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zh-Hans"/>
              <a:t>Lorem ipsum dolor sit amet</a:t>
            </a:r>
            <a:endParaRPr lang="en-US"/>
          </a:p>
        </p:txBody>
      </p:sp>
      <p:sp>
        <p:nvSpPr>
          <p:cNvPr id="20" name="Picture Placeholder" descr="这张照片只是一个 “占位符”。将您的照片拖放到此处，或单击并点按中心以插入照片。">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27247" y="2286000"/>
            <a:ext cx="2386584" cy="228600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mn-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zh-Hans"/>
              <a:t>将您的照片拖放到这里，或者 </a:t>
            </a:r>
            <a:br>
              <a:rPr lang="en-US"/>
            </a:br>
            <a:r>
              <a:rPr lang="zh-Hans"/>
              <a:t>点击或点击下面的图标以插入</a:t>
            </a:r>
          </a:p>
        </p:txBody>
      </p:sp>
      <p:sp>
        <p:nvSpPr>
          <p:cNvPr id="4" name="Title 1">
            <a:extLst>
              <a:ext uri="{FF2B5EF4-FFF2-40B4-BE49-F238E27FC236}">
                <a16:creationId xmlns:a16="http://schemas.microsoft.com/office/drawing/2014/main" id="{E065EB1F-9F39-FD8E-0407-5CB80A5485D9}"/>
              </a:ext>
            </a:extLst>
          </p:cNvPr>
          <p:cNvSpPr>
            <a:spLocks noGrp="1"/>
          </p:cNvSpPr>
          <p:nvPr>
            <p:ph type="title" hasCustomPrompt="1"/>
          </p:nvPr>
        </p:nvSpPr>
        <p:spPr>
          <a:xfrm>
            <a:off x="594162" y="990597"/>
            <a:ext cx="11018520" cy="553998"/>
          </a:xfrm>
        </p:spPr>
        <p:txBody>
          <a:bodyPr/>
          <a:lstStyle>
            <a:lvl1pPr algn="ctr">
              <a:defRPr>
                <a:solidFill>
                  <a:schemeClr val="bg1"/>
                </a:solidFill>
              </a:defRPr>
            </a:lvl1pPr>
          </a:lstStyle>
          <a:p>
            <a:r>
              <a:rPr lang="zh-Hans"/>
              <a:t>Lorem ipsum dolor sit amet</a:t>
            </a:r>
            <a:endParaRPr lang="en-US"/>
          </a:p>
        </p:txBody>
      </p:sp>
    </p:spTree>
    <p:extLst>
      <p:ext uri="{BB962C8B-B14F-4D97-AF65-F5344CB8AC3E}">
        <p14:creationId xmlns:p14="http://schemas.microsoft.com/office/powerpoint/2010/main" val="16961306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3 round images/text - light">
    <p:spTree>
      <p:nvGrpSpPr>
        <p:cNvPr id="1" name=""/>
        <p:cNvGrpSpPr/>
        <p:nvPr/>
      </p:nvGrpSpPr>
      <p:grpSpPr>
        <a:xfrm>
          <a:off x="0" y="0"/>
          <a:ext cx="0" cy="0"/>
          <a:chOff x="0" y="0"/>
          <a:chExt cx="0" cy="0"/>
        </a:xfrm>
      </p:grpSpPr>
      <p:sp>
        <p:nvSpPr>
          <p:cNvPr id="16" name="Picture Placeholder" descr="这张照片只是一个 “占位符”。将您的照片拖放到此处，或单击并点按中心以插入照片。">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tx2"/>
          </a:solidFill>
        </p:spPr>
        <p:txBody>
          <a:bodyPr lIns="0" tIns="0" rIns="0" bIns="59436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738664"/>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738664"/>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738664"/>
          </a:xfrm>
        </p:spPr>
        <p:txBody>
          <a:bodyPr/>
          <a:lstStyle>
            <a:lvl1pPr marL="0" indent="0" algn="ctr">
              <a:spcBef>
                <a:spcPts val="0"/>
              </a:spcBef>
              <a:buNone/>
              <a:defRPr sz="1600">
                <a:solidFill>
                  <a:schemeClr val="tx1"/>
                </a:solidFill>
                <a:latin typeface="+mj-lt"/>
              </a:defRPr>
            </a:lvl1pPr>
          </a:lstStyle>
          <a:p>
            <a:pPr lvl="0"/>
            <a:r>
              <a:rPr lang="zh-Hans"/>
              <a:t>Lorem ipsum dolor sit amet， consectetur adipiscing elit.</a:t>
            </a:r>
          </a:p>
        </p:txBody>
      </p:sp>
      <p:sp>
        <p:nvSpPr>
          <p:cNvPr id="3" name="Picture Placeholder" descr="这张照片只是一个 “占位符”。将您的照片拖放到此处，或单击并点按中心以插入照片。">
            <a:extLst>
              <a:ext uri="{FF2B5EF4-FFF2-40B4-BE49-F238E27FC236}">
                <a16:creationId xmlns:a16="http://schemas.microsoft.com/office/drawing/2014/main" id="{1CD7D6FA-1719-A79E-EAE1-DBA349CB23FA}"/>
              </a:ext>
            </a:extLst>
          </p:cNvPr>
          <p:cNvSpPr>
            <a:spLocks noGrp="1" noChangeAspect="1"/>
          </p:cNvSpPr>
          <p:nvPr>
            <p:ph type="pic" sz="quarter" idx="19" hasCustomPrompt="1"/>
          </p:nvPr>
        </p:nvSpPr>
        <p:spPr bwMode="ltGray">
          <a:xfrm>
            <a:off x="4933506" y="2286000"/>
            <a:ext cx="2313432" cy="2313432"/>
          </a:xfrm>
          <a:prstGeom prst="ellipse">
            <a:avLst/>
          </a:prstGeom>
          <a:solidFill>
            <a:schemeClr val="tx2"/>
          </a:solidFill>
        </p:spPr>
        <p:txBody>
          <a:bodyPr lIns="0" tIns="0" rIns="0" bIns="59436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4" name="Picture Placeholder" descr="这张照片只是一个 “占位符”。将您的照片拖放到此处，或单击并点按中心以插入照片。">
            <a:extLst>
              <a:ext uri="{FF2B5EF4-FFF2-40B4-BE49-F238E27FC236}">
                <a16:creationId xmlns:a16="http://schemas.microsoft.com/office/drawing/2014/main" id="{63542145-93D8-680E-89D6-10B9E52D37E0}"/>
              </a:ext>
            </a:extLst>
          </p:cNvPr>
          <p:cNvSpPr>
            <a:spLocks noGrp="1" noChangeAspect="1"/>
          </p:cNvSpPr>
          <p:nvPr>
            <p:ph type="pic" sz="quarter" idx="20" hasCustomPrompt="1"/>
          </p:nvPr>
        </p:nvSpPr>
        <p:spPr bwMode="ltGray">
          <a:xfrm>
            <a:off x="7834967"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bg1"/>
                </a:solidFill>
                <a:latin typeface="+mn-lt"/>
                <a:ea typeface="+mn-ea"/>
                <a:cs typeface="Segoe UI" panose="020B0502040204020203" pitchFamily="34" charset="0"/>
              </a:defRPr>
            </a:lvl1pPr>
          </a:lstStyle>
          <a:p>
            <a:r>
              <a:rPr lang="zh-Hans"/>
              <a:t>将您的照片拖放到 </a:t>
            </a:r>
            <a:br>
              <a:rPr lang="en-US"/>
            </a:br>
            <a:r>
              <a:rPr lang="zh-Hans"/>
              <a:t>这里，或者点击或点击下面的图标 </a:t>
            </a:r>
            <a:br>
              <a:rPr lang="en-US"/>
            </a:br>
            <a:r>
              <a:rPr lang="zh-Hans"/>
              <a:t>以插入</a:t>
            </a:r>
          </a:p>
        </p:txBody>
      </p:sp>
      <p:sp>
        <p:nvSpPr>
          <p:cNvPr id="6" name="Title 1">
            <a:extLst>
              <a:ext uri="{FF2B5EF4-FFF2-40B4-BE49-F238E27FC236}">
                <a16:creationId xmlns:a16="http://schemas.microsoft.com/office/drawing/2014/main" id="{1605E53D-7AC0-960A-378E-BF67CACEB218}"/>
              </a:ext>
            </a:extLst>
          </p:cNvPr>
          <p:cNvSpPr>
            <a:spLocks noGrp="1"/>
          </p:cNvSpPr>
          <p:nvPr>
            <p:ph type="title" hasCustomPrompt="1"/>
          </p:nvPr>
        </p:nvSpPr>
        <p:spPr>
          <a:xfrm>
            <a:off x="594162" y="990597"/>
            <a:ext cx="11018520" cy="553998"/>
          </a:xfrm>
        </p:spPr>
        <p:txBody>
          <a:bodyPr/>
          <a:lstStyle>
            <a:lvl1pPr algn="ctr">
              <a:defRPr>
                <a:solidFill>
                  <a:schemeClr val="tx1"/>
                </a:solidFill>
              </a:defRPr>
            </a:lvl1pPr>
          </a:lstStyle>
          <a:p>
            <a:r>
              <a:rPr lang="zh-Hans"/>
              <a:t>Lorem ipsum dolor sit amet</a:t>
            </a:r>
            <a:endParaRPr lang="en-US"/>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image" Target="../media/image1.png"/><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zh-Hans"/>
              <a:t>单击可编辑主标题样式</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zh-Hans"/>
              <a:t>单击此按钮可编辑主文本样式</a:t>
            </a:r>
          </a:p>
          <a:p>
            <a:pPr lvl="1"/>
            <a:r>
              <a:rPr lang="zh-Hans"/>
              <a:t>第二级</a:t>
            </a:r>
          </a:p>
          <a:p>
            <a:pPr lvl="2"/>
            <a:r>
              <a:rPr lang="zh-Hans"/>
              <a:t>第三级</a:t>
            </a:r>
          </a:p>
          <a:p>
            <a:pPr lvl="3"/>
            <a:r>
              <a:rPr lang="zh-Hans"/>
              <a:t>第四级</a:t>
            </a:r>
          </a:p>
          <a:p>
            <a:pPr lvl="4"/>
            <a:r>
              <a:rPr lang="zh-Hans"/>
              <a:t>第五级</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1087DC8-886F-8BC7-044E-B5BCA449F940}"/>
              </a:ext>
            </a:extLst>
          </p:cNvPr>
          <p:cNvPicPr>
            <a:picLocks noChangeAspect="1" noChangeArrowheads="1"/>
          </p:cNvPicPr>
          <p:nvPr userDrawn="1"/>
        </p:nvPicPr>
        <p:blipFill>
          <a:blip r:embed="rId121">
            <a:alphaModFix amt="39000"/>
            <a:extLst>
              <a:ext uri="{28A0092B-C50C-407E-A947-70E740481C1C}">
                <a14:useLocalDpi xmlns:a14="http://schemas.microsoft.com/office/drawing/2010/main" val="0"/>
              </a:ext>
            </a:extLst>
          </a:blip>
          <a:srcRect/>
          <a:stretch>
            <a:fillRect/>
          </a:stretch>
        </p:blipFill>
        <p:spPr bwMode="auto">
          <a:xfrm>
            <a:off x="561337" y="698601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26" r:id="rId12"/>
    <p:sldLayoutId id="2147485518" r:id="rId13"/>
    <p:sldLayoutId id="2147485511" r:id="rId14"/>
    <p:sldLayoutId id="2147485491" r:id="rId15"/>
    <p:sldLayoutId id="2147485516" r:id="rId16"/>
    <p:sldLayoutId id="2147485517" r:id="rId17"/>
    <p:sldLayoutId id="2147485525" r:id="rId18"/>
    <p:sldLayoutId id="2147485499" r:id="rId19"/>
    <p:sldLayoutId id="2147485503" r:id="rId20"/>
    <p:sldLayoutId id="2147485537" r:id="rId21"/>
    <p:sldLayoutId id="2147485531" r:id="rId22"/>
    <p:sldLayoutId id="2147485532" r:id="rId23"/>
    <p:sldLayoutId id="2147485573" r:id="rId24"/>
    <p:sldLayoutId id="2147485574" r:id="rId25"/>
    <p:sldLayoutId id="2147485593" r:id="rId26"/>
    <p:sldLayoutId id="2147485594" r:id="rId27"/>
    <p:sldLayoutId id="2147485567" r:id="rId28"/>
    <p:sldLayoutId id="2147485568" r:id="rId29"/>
    <p:sldLayoutId id="2147485569" r:id="rId30"/>
    <p:sldLayoutId id="2147485570" r:id="rId31"/>
    <p:sldLayoutId id="2147485571" r:id="rId32"/>
    <p:sldLayoutId id="2147485572" r:id="rId33"/>
    <p:sldLayoutId id="2147485585" r:id="rId34"/>
    <p:sldLayoutId id="2147485586" r:id="rId35"/>
    <p:sldLayoutId id="2147485463" r:id="rId36"/>
    <p:sldLayoutId id="2147485555" r:id="rId37"/>
    <p:sldLayoutId id="2147485579" r:id="rId38"/>
    <p:sldLayoutId id="2147485580" r:id="rId39"/>
    <p:sldLayoutId id="2147485583" r:id="rId40"/>
    <p:sldLayoutId id="2147485584" r:id="rId41"/>
    <p:sldLayoutId id="2147485457" r:id="rId42"/>
    <p:sldLayoutId id="2147485535" r:id="rId43"/>
    <p:sldLayoutId id="2147485454" r:id="rId44"/>
    <p:sldLayoutId id="2147485534" r:id="rId45"/>
    <p:sldLayoutId id="2147485589" r:id="rId46"/>
    <p:sldLayoutId id="2147485590" r:id="rId47"/>
    <p:sldLayoutId id="2147485587" r:id="rId48"/>
    <p:sldLayoutId id="2147485588" r:id="rId49"/>
    <p:sldLayoutId id="2147485596" r:id="rId50"/>
    <p:sldLayoutId id="2147485598" r:id="rId51"/>
    <p:sldLayoutId id="2147485595" r:id="rId52"/>
    <p:sldLayoutId id="2147485597" r:id="rId53"/>
    <p:sldLayoutId id="2147485591" r:id="rId54"/>
    <p:sldLayoutId id="2147485592" r:id="rId55"/>
    <p:sldLayoutId id="2147485536" r:id="rId56"/>
    <p:sldLayoutId id="2147485455" r:id="rId57"/>
    <p:sldLayoutId id="2147485581" r:id="rId58"/>
    <p:sldLayoutId id="2147485582" r:id="rId59"/>
    <p:sldLayoutId id="2147485452" r:id="rId60"/>
    <p:sldLayoutId id="2147485533" r:id="rId61"/>
    <p:sldLayoutId id="2147485482" r:id="rId62"/>
    <p:sldLayoutId id="2147485527" r:id="rId63"/>
    <p:sldLayoutId id="2147485483" r:id="rId64"/>
    <p:sldLayoutId id="2147485528" r:id="rId65"/>
    <p:sldLayoutId id="2147485461" r:id="rId66"/>
    <p:sldLayoutId id="2147485529" r:id="rId67"/>
    <p:sldLayoutId id="2147485462" r:id="rId68"/>
    <p:sldLayoutId id="2147485530" r:id="rId69"/>
    <p:sldLayoutId id="2147485575" r:id="rId70"/>
    <p:sldLayoutId id="2147485576" r:id="rId71"/>
    <p:sldLayoutId id="2147485563" r:id="rId72"/>
    <p:sldLayoutId id="2147485564" r:id="rId73"/>
    <p:sldLayoutId id="2147485565" r:id="rId74"/>
    <p:sldLayoutId id="2147485566" r:id="rId75"/>
    <p:sldLayoutId id="2147485577" r:id="rId76"/>
    <p:sldLayoutId id="2147485578" r:id="rId77"/>
    <p:sldLayoutId id="2147485464" r:id="rId78"/>
    <p:sldLayoutId id="2147485465" r:id="rId79"/>
    <p:sldLayoutId id="2147485466" r:id="rId80"/>
    <p:sldLayoutId id="2147485508" r:id="rId81"/>
    <p:sldLayoutId id="2147485507" r:id="rId82"/>
    <p:sldLayoutId id="2147485470" r:id="rId83"/>
    <p:sldLayoutId id="2147485471" r:id="rId84"/>
    <p:sldLayoutId id="2147485472" r:id="rId85"/>
    <p:sldLayoutId id="2147485538" r:id="rId86"/>
    <p:sldLayoutId id="2147485473" r:id="rId87"/>
    <p:sldLayoutId id="2147485539" r:id="rId88"/>
    <p:sldLayoutId id="2147485474" r:id="rId89"/>
    <p:sldLayoutId id="2147485540" r:id="rId90"/>
    <p:sldLayoutId id="2147485475" r:id="rId91"/>
    <p:sldLayoutId id="2147485541" r:id="rId92"/>
    <p:sldLayoutId id="2147485476" r:id="rId93"/>
    <p:sldLayoutId id="2147485542" r:id="rId94"/>
    <p:sldLayoutId id="2147485477" r:id="rId95"/>
    <p:sldLayoutId id="2147485543" r:id="rId96"/>
    <p:sldLayoutId id="2147485478" r:id="rId97"/>
    <p:sldLayoutId id="2147485544" r:id="rId98"/>
    <p:sldLayoutId id="2147485479" r:id="rId99"/>
    <p:sldLayoutId id="2147485545" r:id="rId100"/>
    <p:sldLayoutId id="2147485480" r:id="rId101"/>
    <p:sldLayoutId id="2147485546" r:id="rId102"/>
    <p:sldLayoutId id="2147485481" r:id="rId103"/>
    <p:sldLayoutId id="2147485547" r:id="rId104"/>
    <p:sldLayoutId id="2147485552" r:id="rId105"/>
    <p:sldLayoutId id="2147485504" r:id="rId106"/>
    <p:sldLayoutId id="2147485505" r:id="rId107"/>
    <p:sldLayoutId id="2147485553" r:id="rId108"/>
    <p:sldLayoutId id="2147485557" r:id="rId109"/>
    <p:sldLayoutId id="2147485556" r:id="rId110"/>
    <p:sldLayoutId id="2147485599" r:id="rId111"/>
    <p:sldLayoutId id="2147485600" r:id="rId112"/>
    <p:sldLayoutId id="2147485484" r:id="rId113"/>
    <p:sldLayoutId id="2147485485" r:id="rId114"/>
    <p:sldLayoutId id="2147485486" r:id="rId115"/>
    <p:sldLayoutId id="2147485487" r:id="rId116"/>
    <p:sldLayoutId id="2147485488" r:id="rId117"/>
    <p:sldLayoutId id="2147485562" r:id="rId118"/>
    <p:sldLayoutId id="2147485522" r:id="rId1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09.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9.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ode.visualstudio.com/docs/intelligentapps/finetune" TargetMode="External"/><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DF57-A602-4764-53CE-32F099ACF04B}"/>
              </a:ext>
            </a:extLst>
          </p:cNvPr>
          <p:cNvSpPr>
            <a:spLocks noGrp="1"/>
          </p:cNvSpPr>
          <p:nvPr>
            <p:ph type="title"/>
          </p:nvPr>
        </p:nvSpPr>
        <p:spPr>
          <a:xfrm>
            <a:off x="454803" y="4550178"/>
            <a:ext cx="7147859" cy="615553"/>
          </a:xfrm>
        </p:spPr>
        <p:txBody>
          <a:bodyPr/>
          <a:lstStyle/>
          <a:p>
            <a:r>
              <a:rPr lang="en-US" dirty="0"/>
              <a:t>AI Toolkit for VS Code</a:t>
            </a:r>
            <a:r>
              <a:rPr lang="zh-CN" altLang="en-US" dirty="0"/>
              <a:t>急速开发</a:t>
            </a:r>
            <a:endParaRPr lang="en-US" dirty="0"/>
          </a:p>
        </p:txBody>
      </p:sp>
      <p:sp>
        <p:nvSpPr>
          <p:cNvPr id="3" name="Text Placeholder 2">
            <a:extLst>
              <a:ext uri="{FF2B5EF4-FFF2-40B4-BE49-F238E27FC236}">
                <a16:creationId xmlns:a16="http://schemas.microsoft.com/office/drawing/2014/main" id="{5390E339-3FC8-7D43-824F-D412CEA129A6}"/>
              </a:ext>
            </a:extLst>
          </p:cNvPr>
          <p:cNvSpPr>
            <a:spLocks noGrp="1"/>
          </p:cNvSpPr>
          <p:nvPr>
            <p:ph type="body" sz="quarter" idx="12"/>
          </p:nvPr>
        </p:nvSpPr>
        <p:spPr>
          <a:xfrm>
            <a:off x="454803" y="5431056"/>
            <a:ext cx="4978400" cy="430887"/>
          </a:xfrm>
        </p:spPr>
        <p:txBody>
          <a:bodyPr/>
          <a:lstStyle/>
          <a:p>
            <a:r>
              <a:rPr lang="en-US" altLang="zh-CN" sz="2800" dirty="0"/>
              <a:t>5</a:t>
            </a:r>
            <a:r>
              <a:rPr lang="zh-CN" altLang="en-US" sz="2800" dirty="0"/>
              <a:t>分钟创建你的第一个</a:t>
            </a:r>
            <a:r>
              <a:rPr lang="en-US" sz="2800" dirty="0"/>
              <a:t>AI Agent</a:t>
            </a:r>
            <a:endParaRPr lang="zh-Hans" sz="2800" dirty="0"/>
          </a:p>
        </p:txBody>
      </p:sp>
      <p:sp>
        <p:nvSpPr>
          <p:cNvPr id="4" name="Text Placeholder 2">
            <a:extLst>
              <a:ext uri="{FF2B5EF4-FFF2-40B4-BE49-F238E27FC236}">
                <a16:creationId xmlns:a16="http://schemas.microsoft.com/office/drawing/2014/main" id="{0B53D313-E83E-55D0-648A-4B71EF975138}"/>
              </a:ext>
            </a:extLst>
          </p:cNvPr>
          <p:cNvSpPr txBox="1">
            <a:spLocks/>
          </p:cNvSpPr>
          <p:nvPr/>
        </p:nvSpPr>
        <p:spPr>
          <a:xfrm>
            <a:off x="9102069" y="6013415"/>
            <a:ext cx="2985994" cy="73866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朱元超 微软 首席软件开发经理</a:t>
            </a:r>
            <a:endParaRPr lang="en-US" altLang="zh-CN" dirty="0"/>
          </a:p>
          <a:p>
            <a:r>
              <a:rPr lang="zh-CN" altLang="en-US" dirty="0"/>
              <a:t>董乾豪 微软 高级软件工程师</a:t>
            </a:r>
          </a:p>
          <a:p>
            <a:endParaRPr lang="zh-Hans" i="1" dirty="0"/>
          </a:p>
        </p:txBody>
      </p:sp>
    </p:spTree>
    <p:extLst>
      <p:ext uri="{BB962C8B-B14F-4D97-AF65-F5344CB8AC3E}">
        <p14:creationId xmlns:p14="http://schemas.microsoft.com/office/powerpoint/2010/main" val="287992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4A8ED-793C-33B1-017B-78A6E974FBD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DB50449-9002-B5B3-EABB-C9CE825852C3}"/>
              </a:ext>
            </a:extLst>
          </p:cNvPr>
          <p:cNvSpPr>
            <a:spLocks noGrp="1"/>
          </p:cNvSpPr>
          <p:nvPr>
            <p:ph type="body" sz="quarter" idx="19"/>
          </p:nvPr>
        </p:nvSpPr>
        <p:spPr/>
        <p:txBody>
          <a:bodyPr/>
          <a:lstStyle/>
          <a:p>
            <a:r>
              <a:rPr lang="en-US" altLang="zh-CN"/>
              <a:t>AI Agent</a:t>
            </a:r>
            <a:endParaRPr lang="zh-Hans" altLang="en-US"/>
          </a:p>
        </p:txBody>
      </p:sp>
      <p:pic>
        <p:nvPicPr>
          <p:cNvPr id="13" name="Picture Placeholder 12">
            <a:extLst>
              <a:ext uri="{FF2B5EF4-FFF2-40B4-BE49-F238E27FC236}">
                <a16:creationId xmlns:a16="http://schemas.microsoft.com/office/drawing/2014/main" id="{6234E76F-CC78-D366-E325-ABC4FBE1AB31}"/>
              </a:ext>
            </a:extLst>
          </p:cNvPr>
          <p:cNvPicPr>
            <a:picLocks noGrp="1" noChangeAspect="1"/>
          </p:cNvPicPr>
          <p:nvPr>
            <p:ph type="pic" sz="quarter" idx="10"/>
          </p:nvPr>
        </p:nvPicPr>
        <p:blipFill>
          <a:blip r:embed="rId2"/>
          <a:srcRect t="4506" b="4506"/>
          <a:stretch/>
        </p:blipFill>
        <p:spPr/>
      </p:pic>
      <p:sp>
        <p:nvSpPr>
          <p:cNvPr id="5" name="Text Placeholder 4">
            <a:extLst>
              <a:ext uri="{FF2B5EF4-FFF2-40B4-BE49-F238E27FC236}">
                <a16:creationId xmlns:a16="http://schemas.microsoft.com/office/drawing/2014/main" id="{2EBCB474-D655-6C9A-6A15-9222E86F87E9}"/>
              </a:ext>
            </a:extLst>
          </p:cNvPr>
          <p:cNvSpPr>
            <a:spLocks noGrp="1"/>
          </p:cNvSpPr>
          <p:nvPr>
            <p:ph type="body" sz="quarter" idx="16"/>
          </p:nvPr>
        </p:nvSpPr>
        <p:spPr/>
        <p:txBody>
          <a:bodyPr/>
          <a:lstStyle/>
          <a:p>
            <a:r>
              <a:rPr lang="zh-Hans"/>
              <a:t> 批量运行多个提示</a:t>
            </a:r>
          </a:p>
        </p:txBody>
      </p:sp>
      <p:sp>
        <p:nvSpPr>
          <p:cNvPr id="6" name="Text Placeholder 5">
            <a:extLst>
              <a:ext uri="{FF2B5EF4-FFF2-40B4-BE49-F238E27FC236}">
                <a16:creationId xmlns:a16="http://schemas.microsoft.com/office/drawing/2014/main" id="{098F8063-0D3F-6470-7580-72AC2FE2B6C6}"/>
              </a:ext>
            </a:extLst>
          </p:cNvPr>
          <p:cNvSpPr>
            <a:spLocks noGrp="1"/>
          </p:cNvSpPr>
          <p:nvPr>
            <p:ph type="body" sz="quarter" idx="14"/>
          </p:nvPr>
        </p:nvSpPr>
        <p:spPr>
          <a:xfrm>
            <a:off x="584200" y="2802442"/>
            <a:ext cx="4509576" cy="1735860"/>
          </a:xfrm>
        </p:spPr>
        <p:txBody>
          <a:bodyPr/>
          <a:lstStyle/>
          <a:p>
            <a:r>
              <a:rPr lang="zh-Hans"/>
              <a:t>使用 </a:t>
            </a:r>
            <a:r>
              <a:rPr lang="en-US" altLang="zh-CN"/>
              <a:t>AI</a:t>
            </a:r>
            <a:r>
              <a:rPr lang="zh-Hans"/>
              <a:t> 生成合成数据集</a:t>
            </a:r>
          </a:p>
          <a:p>
            <a:r>
              <a:rPr lang="zh-Hans"/>
              <a:t>用户提示中的变量</a:t>
            </a:r>
          </a:p>
          <a:p>
            <a:r>
              <a:rPr lang="zh-Hans"/>
              <a:t>导入 CSV 或 JSONL 数据集</a:t>
            </a:r>
          </a:p>
          <a:p>
            <a:r>
              <a:rPr lang="zh-Hans" altLang="en-US"/>
              <a:t>批量运行多个提示</a:t>
            </a:r>
            <a:endParaRPr lang="zh-Hans"/>
          </a:p>
          <a:p>
            <a:r>
              <a:rPr lang="zh-Hans"/>
              <a:t>导出数据集</a:t>
            </a:r>
          </a:p>
        </p:txBody>
      </p:sp>
      <p:sp>
        <p:nvSpPr>
          <p:cNvPr id="7" name="Title 6">
            <a:extLst>
              <a:ext uri="{FF2B5EF4-FFF2-40B4-BE49-F238E27FC236}">
                <a16:creationId xmlns:a16="http://schemas.microsoft.com/office/drawing/2014/main" id="{0C1A96BD-9996-FE0F-2C4E-1DCE1B066DD9}"/>
              </a:ext>
            </a:extLst>
          </p:cNvPr>
          <p:cNvSpPr>
            <a:spLocks noGrp="1"/>
          </p:cNvSpPr>
          <p:nvPr>
            <p:ph type="title"/>
          </p:nvPr>
        </p:nvSpPr>
        <p:spPr/>
        <p:txBody>
          <a:bodyPr/>
          <a:lstStyle/>
          <a:p>
            <a:r>
              <a:rPr lang="zh-Hans"/>
              <a:t>批量运行</a:t>
            </a:r>
            <a:endParaRPr lang="en-US"/>
          </a:p>
        </p:txBody>
      </p:sp>
    </p:spTree>
    <p:extLst>
      <p:ext uri="{BB962C8B-B14F-4D97-AF65-F5344CB8AC3E}">
        <p14:creationId xmlns:p14="http://schemas.microsoft.com/office/powerpoint/2010/main" val="969843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B670-CED1-E5D3-0401-795384FE164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43D7347-A378-509E-1C60-8572E898D254}"/>
              </a:ext>
            </a:extLst>
          </p:cNvPr>
          <p:cNvSpPr>
            <a:spLocks noGrp="1"/>
          </p:cNvSpPr>
          <p:nvPr>
            <p:ph type="body" sz="quarter" idx="19"/>
          </p:nvPr>
        </p:nvSpPr>
        <p:spPr/>
        <p:txBody>
          <a:bodyPr/>
          <a:lstStyle/>
          <a:p>
            <a:r>
              <a:rPr lang="en-US" altLang="zh-CN"/>
              <a:t>AI Agent</a:t>
            </a:r>
            <a:endParaRPr lang="zh-Hans" altLang="en-US"/>
          </a:p>
        </p:txBody>
      </p:sp>
      <p:pic>
        <p:nvPicPr>
          <p:cNvPr id="13" name="Picture Placeholder 12">
            <a:extLst>
              <a:ext uri="{FF2B5EF4-FFF2-40B4-BE49-F238E27FC236}">
                <a16:creationId xmlns:a16="http://schemas.microsoft.com/office/drawing/2014/main" id="{49258468-CD71-8080-ED87-AAB67E6D97E2}"/>
              </a:ext>
            </a:extLst>
          </p:cNvPr>
          <p:cNvPicPr>
            <a:picLocks noGrp="1" noChangeAspect="1"/>
          </p:cNvPicPr>
          <p:nvPr>
            <p:ph type="pic" sz="quarter" idx="10"/>
          </p:nvPr>
        </p:nvPicPr>
        <p:blipFill>
          <a:blip r:embed="rId2"/>
          <a:srcRect t="2277" b="2277"/>
          <a:stretch/>
        </p:blipFill>
        <p:spPr/>
      </p:pic>
      <p:sp>
        <p:nvSpPr>
          <p:cNvPr id="5" name="Text Placeholder 4">
            <a:extLst>
              <a:ext uri="{FF2B5EF4-FFF2-40B4-BE49-F238E27FC236}">
                <a16:creationId xmlns:a16="http://schemas.microsoft.com/office/drawing/2014/main" id="{14AAEE99-4B94-4351-C44C-3FE412088AB3}"/>
              </a:ext>
            </a:extLst>
          </p:cNvPr>
          <p:cNvSpPr>
            <a:spLocks noGrp="1"/>
          </p:cNvSpPr>
          <p:nvPr>
            <p:ph type="body" sz="quarter" idx="16"/>
          </p:nvPr>
        </p:nvSpPr>
        <p:spPr/>
        <p:txBody>
          <a:bodyPr/>
          <a:lstStyle/>
          <a:p>
            <a:r>
              <a:rPr lang="zh-Hans"/>
              <a:t>评估提示的质量和有效性</a:t>
            </a:r>
          </a:p>
        </p:txBody>
      </p:sp>
      <p:sp>
        <p:nvSpPr>
          <p:cNvPr id="6" name="Text Placeholder 5">
            <a:extLst>
              <a:ext uri="{FF2B5EF4-FFF2-40B4-BE49-F238E27FC236}">
                <a16:creationId xmlns:a16="http://schemas.microsoft.com/office/drawing/2014/main" id="{B18BE476-0282-079A-6C6C-A2DFEBA32CE0}"/>
              </a:ext>
            </a:extLst>
          </p:cNvPr>
          <p:cNvSpPr>
            <a:spLocks noGrp="1"/>
          </p:cNvSpPr>
          <p:nvPr>
            <p:ph type="body" sz="quarter" idx="14"/>
          </p:nvPr>
        </p:nvSpPr>
        <p:spPr>
          <a:xfrm>
            <a:off x="584200" y="2802442"/>
            <a:ext cx="4509576" cy="2108269"/>
          </a:xfrm>
        </p:spPr>
        <p:txBody>
          <a:bodyPr/>
          <a:lstStyle/>
          <a:p>
            <a:r>
              <a:rPr lang="zh-CN" altLang="en-US"/>
              <a:t>手工评估</a:t>
            </a:r>
            <a:endParaRPr lang="en-US" altLang="zh-Hans"/>
          </a:p>
          <a:p>
            <a:r>
              <a:rPr lang="zh-Hans"/>
              <a:t>内置常用 Evaluator</a:t>
            </a:r>
          </a:p>
          <a:p>
            <a:r>
              <a:rPr lang="zh-Hans"/>
              <a:t>灵活选择评审模型</a:t>
            </a:r>
          </a:p>
          <a:p>
            <a:r>
              <a:rPr lang="zh-Hans"/>
              <a:t>导入数据集</a:t>
            </a:r>
            <a:r>
              <a:rPr lang="zh-CN" altLang="en-US"/>
              <a:t>或者生成合成数据</a:t>
            </a:r>
            <a:endParaRPr lang="zh-Hans"/>
          </a:p>
          <a:p>
            <a:r>
              <a:rPr lang="zh-Hans"/>
              <a:t>基于 LLM 的自定义评估器</a:t>
            </a:r>
          </a:p>
          <a:p>
            <a:r>
              <a:rPr lang="zh-Hans"/>
              <a:t>基于代码的自定义计算器</a:t>
            </a:r>
          </a:p>
        </p:txBody>
      </p:sp>
      <p:sp>
        <p:nvSpPr>
          <p:cNvPr id="7" name="Title 6">
            <a:extLst>
              <a:ext uri="{FF2B5EF4-FFF2-40B4-BE49-F238E27FC236}">
                <a16:creationId xmlns:a16="http://schemas.microsoft.com/office/drawing/2014/main" id="{828B3293-75E6-0A99-58F5-285D3F50D54D}"/>
              </a:ext>
            </a:extLst>
          </p:cNvPr>
          <p:cNvSpPr>
            <a:spLocks noGrp="1"/>
          </p:cNvSpPr>
          <p:nvPr>
            <p:ph type="title"/>
          </p:nvPr>
        </p:nvSpPr>
        <p:spPr/>
        <p:txBody>
          <a:bodyPr/>
          <a:lstStyle/>
          <a:p>
            <a:r>
              <a:rPr lang="zh-Hans"/>
              <a:t>评估</a:t>
            </a:r>
            <a:endParaRPr lang="en-US"/>
          </a:p>
        </p:txBody>
      </p:sp>
    </p:spTree>
    <p:extLst>
      <p:ext uri="{BB962C8B-B14F-4D97-AF65-F5344CB8AC3E}">
        <p14:creationId xmlns:p14="http://schemas.microsoft.com/office/powerpoint/2010/main" val="38087239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C4C2C3D-658D-C293-17D9-3806301A9AED}"/>
              </a:ext>
            </a:extLst>
          </p:cNvPr>
          <p:cNvSpPr>
            <a:spLocks noGrp="1"/>
          </p:cNvSpPr>
          <p:nvPr>
            <p:ph type="body" sz="quarter" idx="10"/>
          </p:nvPr>
        </p:nvSpPr>
        <p:spPr>
          <a:xfrm>
            <a:off x="584200" y="1767007"/>
            <a:ext cx="5703866" cy="1348061"/>
          </a:xfrm>
        </p:spPr>
        <p:txBody>
          <a:bodyPr vert="horz" wrap="square" lIns="0" tIns="0" rIns="0" bIns="0" rtlCol="0" anchor="t">
            <a:spAutoFit/>
          </a:bodyPr>
          <a:lstStyle/>
          <a:p>
            <a:r>
              <a:rPr lang="en-US" altLang="zh-Hans">
                <a:cs typeface="Segoe Sans Text Semibold"/>
              </a:rPr>
              <a:t>欢迎下载使用</a:t>
            </a:r>
          </a:p>
          <a:p>
            <a:r>
              <a:rPr lang="en-US" altLang="zh-Hans" sz="2800">
                <a:latin typeface="Segoe Sans Text"/>
                <a:cs typeface="Segoe Sans Text"/>
              </a:rPr>
              <a:t>https://aka.ms/aitoolkit</a:t>
            </a:r>
            <a:endParaRPr lang="zh-Hans" altLang="en-US" sz="2800">
              <a:cs typeface="Segoe Sans Text Semibold"/>
            </a:endParaRPr>
          </a:p>
        </p:txBody>
      </p:sp>
      <p:pic>
        <p:nvPicPr>
          <p:cNvPr id="3" name="Picture 2" descr="A qr code with a white background&#10;&#10;AI-generated content may be incorrect.">
            <a:extLst>
              <a:ext uri="{FF2B5EF4-FFF2-40B4-BE49-F238E27FC236}">
                <a16:creationId xmlns:a16="http://schemas.microsoft.com/office/drawing/2014/main" id="{15476525-1269-9E7D-449C-EF95B392B211}"/>
              </a:ext>
            </a:extLst>
          </p:cNvPr>
          <p:cNvPicPr>
            <a:picLocks noChangeAspect="1"/>
          </p:cNvPicPr>
          <p:nvPr/>
        </p:nvPicPr>
        <p:blipFill>
          <a:blip r:embed="rId2"/>
          <a:stretch>
            <a:fillRect/>
          </a:stretch>
        </p:blipFill>
        <p:spPr>
          <a:xfrm>
            <a:off x="6096000" y="437444"/>
            <a:ext cx="5573889" cy="5573889"/>
          </a:xfrm>
          <a:prstGeom prst="rect">
            <a:avLst/>
          </a:prstGeom>
        </p:spPr>
      </p:pic>
    </p:spTree>
    <p:extLst>
      <p:ext uri="{BB962C8B-B14F-4D97-AF65-F5344CB8AC3E}">
        <p14:creationId xmlns:p14="http://schemas.microsoft.com/office/powerpoint/2010/main" val="41631695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96D894-37B3-E6F8-5B72-1A89CBCEF141}"/>
              </a:ext>
            </a:extLst>
          </p:cNvPr>
          <p:cNvSpPr>
            <a:spLocks noGrp="1"/>
          </p:cNvSpPr>
          <p:nvPr>
            <p:ph type="body" sz="quarter" idx="16"/>
          </p:nvPr>
        </p:nvSpPr>
        <p:spPr>
          <a:xfrm>
            <a:off x="1688750" y="4158512"/>
            <a:ext cx="2313432" cy="615553"/>
          </a:xfrm>
        </p:spPr>
        <p:txBody>
          <a:bodyPr/>
          <a:lstStyle/>
          <a:p>
            <a:r>
              <a:rPr lang="zh-Hans"/>
              <a:t>AI Toolkit介绍和关键特性</a:t>
            </a:r>
          </a:p>
        </p:txBody>
      </p:sp>
      <p:sp>
        <p:nvSpPr>
          <p:cNvPr id="4" name="Text Placeholder 3">
            <a:extLst>
              <a:ext uri="{FF2B5EF4-FFF2-40B4-BE49-F238E27FC236}">
                <a16:creationId xmlns:a16="http://schemas.microsoft.com/office/drawing/2014/main" id="{BDAF7935-1CC8-A535-F7CD-F18E8C0A365B}"/>
              </a:ext>
            </a:extLst>
          </p:cNvPr>
          <p:cNvSpPr>
            <a:spLocks noGrp="1"/>
          </p:cNvSpPr>
          <p:nvPr>
            <p:ph type="body" sz="quarter" idx="17"/>
          </p:nvPr>
        </p:nvSpPr>
        <p:spPr>
          <a:xfrm>
            <a:off x="4939284" y="4158512"/>
            <a:ext cx="2313432" cy="615553"/>
          </a:xfrm>
        </p:spPr>
        <p:txBody>
          <a:bodyPr/>
          <a:lstStyle/>
          <a:p>
            <a:r>
              <a:rPr lang="en-US" altLang="zh-CN"/>
              <a:t>5</a:t>
            </a:r>
            <a:r>
              <a:rPr lang="zh-CN" altLang="en-US"/>
              <a:t>分钟创建你的第一个</a:t>
            </a:r>
            <a:r>
              <a:rPr lang="en-US" altLang="zh-Hans"/>
              <a:t>AI Agent</a:t>
            </a:r>
            <a:endParaRPr lang="zh-Hans"/>
          </a:p>
        </p:txBody>
      </p:sp>
      <p:sp>
        <p:nvSpPr>
          <p:cNvPr id="5" name="Text Placeholder 4">
            <a:extLst>
              <a:ext uri="{FF2B5EF4-FFF2-40B4-BE49-F238E27FC236}">
                <a16:creationId xmlns:a16="http://schemas.microsoft.com/office/drawing/2014/main" id="{BD3FAFC0-CA68-0750-27F5-D27F972519F6}"/>
              </a:ext>
            </a:extLst>
          </p:cNvPr>
          <p:cNvSpPr>
            <a:spLocks noGrp="1"/>
          </p:cNvSpPr>
          <p:nvPr>
            <p:ph type="body" sz="quarter" idx="18"/>
          </p:nvPr>
        </p:nvSpPr>
        <p:spPr>
          <a:xfrm>
            <a:off x="8189820" y="4158512"/>
            <a:ext cx="2313432" cy="615553"/>
          </a:xfrm>
        </p:spPr>
        <p:txBody>
          <a:bodyPr/>
          <a:lstStyle/>
          <a:p>
            <a:r>
              <a:rPr lang="zh-CN" altLang="en-US"/>
              <a:t>创建</a:t>
            </a:r>
            <a:r>
              <a:rPr lang="en-US" altLang="zh-CN"/>
              <a:t>AI Agent</a:t>
            </a:r>
            <a:r>
              <a:rPr lang="zh-CN" altLang="en-US"/>
              <a:t>之后：</a:t>
            </a:r>
            <a:endParaRPr lang="en-US" altLang="zh-CN"/>
          </a:p>
          <a:p>
            <a:r>
              <a:rPr lang="zh-CN" altLang="en-US"/>
              <a:t>如何快速评估</a:t>
            </a:r>
            <a:endParaRPr lang="en-US"/>
          </a:p>
        </p:txBody>
      </p:sp>
      <p:sp>
        <p:nvSpPr>
          <p:cNvPr id="6" name="Text Placeholder 5">
            <a:extLst>
              <a:ext uri="{FF2B5EF4-FFF2-40B4-BE49-F238E27FC236}">
                <a16:creationId xmlns:a16="http://schemas.microsoft.com/office/drawing/2014/main" id="{62854146-6F2C-9231-8E69-8EA6223953B7}"/>
              </a:ext>
            </a:extLst>
          </p:cNvPr>
          <p:cNvSpPr>
            <a:spLocks noGrp="1"/>
          </p:cNvSpPr>
          <p:nvPr>
            <p:ph type="body" sz="quarter" idx="20"/>
          </p:nvPr>
        </p:nvSpPr>
        <p:spPr/>
        <p:txBody>
          <a:bodyPr/>
          <a:lstStyle/>
          <a:p>
            <a:r>
              <a:rPr lang="zh-Hans"/>
              <a:t>02</a:t>
            </a:r>
          </a:p>
        </p:txBody>
      </p:sp>
      <p:sp>
        <p:nvSpPr>
          <p:cNvPr id="7" name="Text Placeholder 6">
            <a:extLst>
              <a:ext uri="{FF2B5EF4-FFF2-40B4-BE49-F238E27FC236}">
                <a16:creationId xmlns:a16="http://schemas.microsoft.com/office/drawing/2014/main" id="{28A5514B-1A9E-7EE2-B2A1-E56335D58B34}"/>
              </a:ext>
            </a:extLst>
          </p:cNvPr>
          <p:cNvSpPr>
            <a:spLocks noGrp="1"/>
          </p:cNvSpPr>
          <p:nvPr>
            <p:ph type="body" sz="quarter" idx="21"/>
          </p:nvPr>
        </p:nvSpPr>
        <p:spPr/>
        <p:txBody>
          <a:bodyPr/>
          <a:lstStyle/>
          <a:p>
            <a:r>
              <a:rPr lang="zh-Hans"/>
              <a:t>01</a:t>
            </a:r>
          </a:p>
        </p:txBody>
      </p:sp>
      <p:sp>
        <p:nvSpPr>
          <p:cNvPr id="8" name="Text Placeholder 7">
            <a:extLst>
              <a:ext uri="{FF2B5EF4-FFF2-40B4-BE49-F238E27FC236}">
                <a16:creationId xmlns:a16="http://schemas.microsoft.com/office/drawing/2014/main" id="{2754BCFE-F57B-6F4F-43E8-D47F7F9CB1B8}"/>
              </a:ext>
            </a:extLst>
          </p:cNvPr>
          <p:cNvSpPr>
            <a:spLocks noGrp="1"/>
          </p:cNvSpPr>
          <p:nvPr>
            <p:ph type="body" sz="quarter" idx="22"/>
          </p:nvPr>
        </p:nvSpPr>
        <p:spPr/>
        <p:txBody>
          <a:bodyPr/>
          <a:lstStyle/>
          <a:p>
            <a:r>
              <a:rPr lang="zh-Hans"/>
              <a:t>03</a:t>
            </a:r>
          </a:p>
        </p:txBody>
      </p:sp>
    </p:spTree>
    <p:extLst>
      <p:ext uri="{BB962C8B-B14F-4D97-AF65-F5344CB8AC3E}">
        <p14:creationId xmlns:p14="http://schemas.microsoft.com/office/powerpoint/2010/main" val="33546909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0212-E555-1974-A73B-426933EFD65D}"/>
              </a:ext>
            </a:extLst>
          </p:cNvPr>
          <p:cNvSpPr>
            <a:spLocks noGrp="1"/>
          </p:cNvSpPr>
          <p:nvPr>
            <p:ph type="title"/>
          </p:nvPr>
        </p:nvSpPr>
        <p:spPr>
          <a:xfrm>
            <a:off x="584200" y="4344037"/>
            <a:ext cx="5246014" cy="1231106"/>
          </a:xfrm>
        </p:spPr>
        <p:txBody>
          <a:bodyPr/>
          <a:lstStyle/>
          <a:p>
            <a:r>
              <a:rPr lang="zh-Hans"/>
              <a:t>AI Toolkit 简介</a:t>
            </a:r>
          </a:p>
        </p:txBody>
      </p:sp>
    </p:spTree>
    <p:extLst>
      <p:ext uri="{BB962C8B-B14F-4D97-AF65-F5344CB8AC3E}">
        <p14:creationId xmlns:p14="http://schemas.microsoft.com/office/powerpoint/2010/main" val="285138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76130-05CD-B53C-9F52-9D8A343BCC4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93C4BB7-E86A-B3D3-EF52-47DC65F17B48}"/>
              </a:ext>
            </a:extLst>
          </p:cNvPr>
          <p:cNvSpPr>
            <a:spLocks noGrp="1"/>
          </p:cNvSpPr>
          <p:nvPr>
            <p:ph type="body" sz="quarter" idx="10"/>
          </p:nvPr>
        </p:nvSpPr>
        <p:spPr>
          <a:xfrm>
            <a:off x="413308" y="542056"/>
            <a:ext cx="3789576" cy="4825937"/>
          </a:xfrm>
        </p:spPr>
        <p:txBody>
          <a:bodyPr/>
          <a:lstStyle/>
          <a:p>
            <a:r>
              <a:rPr lang="zh-Hans" sz="2800" b="1"/>
              <a:t>AI Toolkit for Visual Studio Code </a:t>
            </a:r>
            <a:r>
              <a:rPr lang="zh-Hans" sz="2800"/>
              <a:t>可帮助开发人员和 AI 工程师 </a:t>
            </a:r>
            <a:r>
              <a:rPr lang="zh-Hans" sz="2800">
                <a:solidFill>
                  <a:schemeClr val="accent5"/>
                </a:solidFill>
              </a:rPr>
              <a:t>在本地或云端使用生成式 AI 模型进行开发和测试，从而轻松构建 AI 应用程序。 </a:t>
            </a:r>
            <a:endParaRPr lang="en-US" sz="2800">
              <a:solidFill>
                <a:schemeClr val="accent5"/>
              </a:solidFill>
            </a:endParaRPr>
          </a:p>
          <a:p>
            <a:r>
              <a:rPr lang="zh-Hans" sz="2800"/>
              <a:t>AI Toolkit 支持市场上的大多数 LLM 模型</a:t>
            </a:r>
            <a:r>
              <a:rPr lang="zh-CN" altLang="en-US" sz="2800"/>
              <a:t>，其中大多数的模型可以</a:t>
            </a:r>
            <a:r>
              <a:rPr lang="zh-CN" altLang="en-US" sz="2800">
                <a:solidFill>
                  <a:schemeClr val="accent5"/>
                </a:solidFill>
              </a:rPr>
              <a:t>免费使用。</a:t>
            </a:r>
            <a:endParaRPr lang="zh-Hans" altLang="en-US" sz="2800">
              <a:solidFill>
                <a:schemeClr val="accent5"/>
              </a:solidFill>
            </a:endParaRPr>
          </a:p>
        </p:txBody>
      </p:sp>
      <p:pic>
        <p:nvPicPr>
          <p:cNvPr id="6" name="Picture 5">
            <a:extLst>
              <a:ext uri="{FF2B5EF4-FFF2-40B4-BE49-F238E27FC236}">
                <a16:creationId xmlns:a16="http://schemas.microsoft.com/office/drawing/2014/main" id="{E29A97F6-9A0E-91AF-F3D9-8CABF883B17B}"/>
              </a:ext>
            </a:extLst>
          </p:cNvPr>
          <p:cNvPicPr>
            <a:picLocks noChangeAspect="1"/>
          </p:cNvPicPr>
          <p:nvPr/>
        </p:nvPicPr>
        <p:blipFill>
          <a:blip r:embed="rId2"/>
          <a:stretch>
            <a:fillRect/>
          </a:stretch>
        </p:blipFill>
        <p:spPr>
          <a:xfrm>
            <a:off x="4461266" y="0"/>
            <a:ext cx="7730734" cy="6858000"/>
          </a:xfrm>
          <a:prstGeom prst="rect">
            <a:avLst/>
          </a:prstGeom>
        </p:spPr>
      </p:pic>
    </p:spTree>
    <p:extLst>
      <p:ext uri="{BB962C8B-B14F-4D97-AF65-F5344CB8AC3E}">
        <p14:creationId xmlns:p14="http://schemas.microsoft.com/office/powerpoint/2010/main" val="25203038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BC9E-7D3A-39B3-5641-5BEA02F7E5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29A35A2-DADA-4A5D-2032-2220ECFEDB13}"/>
              </a:ext>
            </a:extLst>
          </p:cNvPr>
          <p:cNvSpPr>
            <a:spLocks noGrp="1"/>
          </p:cNvSpPr>
          <p:nvPr>
            <p:ph type="body" sz="quarter" idx="16"/>
          </p:nvPr>
        </p:nvSpPr>
        <p:spPr/>
        <p:txBody>
          <a:bodyPr/>
          <a:lstStyle/>
          <a:p>
            <a:r>
              <a:rPr lang="zh-Hans">
                <a:solidFill>
                  <a:schemeClr val="accent5">
                    <a:lumMod val="60000"/>
                    <a:lumOff val="40000"/>
                  </a:schemeClr>
                </a:solidFill>
              </a:rPr>
              <a:t>模型</a:t>
            </a:r>
            <a:r>
              <a:rPr lang="zh-CN" altLang="en-US">
                <a:solidFill>
                  <a:schemeClr val="accent5">
                    <a:lumMod val="60000"/>
                    <a:lumOff val="40000"/>
                  </a:schemeClr>
                </a:solidFill>
              </a:rPr>
              <a:t>库</a:t>
            </a:r>
            <a:endParaRPr lang="zh-Hans">
              <a:solidFill>
                <a:schemeClr val="accent5">
                  <a:lumMod val="60000"/>
                  <a:lumOff val="40000"/>
                </a:schemeClr>
              </a:solidFill>
            </a:endParaRPr>
          </a:p>
        </p:txBody>
      </p:sp>
      <p:sp>
        <p:nvSpPr>
          <p:cNvPr id="3" name="Title 2">
            <a:extLst>
              <a:ext uri="{FF2B5EF4-FFF2-40B4-BE49-F238E27FC236}">
                <a16:creationId xmlns:a16="http://schemas.microsoft.com/office/drawing/2014/main" id="{3952B035-0260-7A8C-1565-3BFDCCF55C6B}"/>
              </a:ext>
            </a:extLst>
          </p:cNvPr>
          <p:cNvSpPr>
            <a:spLocks noGrp="1"/>
          </p:cNvSpPr>
          <p:nvPr>
            <p:ph type="title"/>
          </p:nvPr>
        </p:nvSpPr>
        <p:spPr>
          <a:xfrm>
            <a:off x="570676" y="422028"/>
            <a:ext cx="11060492" cy="553998"/>
          </a:xfrm>
        </p:spPr>
        <p:txBody>
          <a:bodyPr/>
          <a:lstStyle/>
          <a:p>
            <a:r>
              <a:rPr lang="zh-Hans"/>
              <a:t>主要</a:t>
            </a:r>
            <a:r>
              <a:rPr lang="zh-CN" altLang="en-US"/>
              <a:t>功能</a:t>
            </a:r>
            <a:endParaRPr lang="zh-Hans"/>
          </a:p>
        </p:txBody>
      </p:sp>
      <p:sp>
        <p:nvSpPr>
          <p:cNvPr id="4" name="Text Placeholder 3">
            <a:extLst>
              <a:ext uri="{FF2B5EF4-FFF2-40B4-BE49-F238E27FC236}">
                <a16:creationId xmlns:a16="http://schemas.microsoft.com/office/drawing/2014/main" id="{CFAFAE6F-E396-2268-31D0-98D2E4B62600}"/>
              </a:ext>
            </a:extLst>
          </p:cNvPr>
          <p:cNvSpPr>
            <a:spLocks noGrp="1"/>
          </p:cNvSpPr>
          <p:nvPr>
            <p:ph type="body" sz="quarter" idx="17"/>
          </p:nvPr>
        </p:nvSpPr>
        <p:spPr>
          <a:xfrm>
            <a:off x="8438896" y="1438275"/>
            <a:ext cx="3192272" cy="307777"/>
          </a:xfrm>
        </p:spPr>
        <p:txBody>
          <a:bodyPr/>
          <a:lstStyle/>
          <a:p>
            <a:r>
              <a:rPr lang="zh-Hans">
                <a:solidFill>
                  <a:schemeClr val="accent5">
                    <a:lumMod val="60000"/>
                    <a:lumOff val="40000"/>
                  </a:schemeClr>
                </a:solidFill>
              </a:rPr>
              <a:t>微调</a:t>
            </a:r>
          </a:p>
        </p:txBody>
      </p:sp>
      <p:sp>
        <p:nvSpPr>
          <p:cNvPr id="5" name="Text Placeholder 4">
            <a:extLst>
              <a:ext uri="{FF2B5EF4-FFF2-40B4-BE49-F238E27FC236}">
                <a16:creationId xmlns:a16="http://schemas.microsoft.com/office/drawing/2014/main" id="{A3DAE4D3-E4A7-E81D-637E-4C2F57C52202}"/>
              </a:ext>
            </a:extLst>
          </p:cNvPr>
          <p:cNvSpPr>
            <a:spLocks noGrp="1"/>
          </p:cNvSpPr>
          <p:nvPr>
            <p:ph type="body" sz="quarter" idx="19"/>
          </p:nvPr>
        </p:nvSpPr>
        <p:spPr/>
        <p:txBody>
          <a:bodyPr/>
          <a:lstStyle/>
          <a:p>
            <a:r>
              <a:rPr lang="en-US" altLang="zh-CN">
                <a:solidFill>
                  <a:schemeClr val="accent5">
                    <a:lumMod val="60000"/>
                    <a:lumOff val="40000"/>
                  </a:schemeClr>
                </a:solidFill>
              </a:rPr>
              <a:t>Playground</a:t>
            </a:r>
            <a:endParaRPr lang="zh-Hans">
              <a:solidFill>
                <a:schemeClr val="accent5">
                  <a:lumMod val="60000"/>
                  <a:lumOff val="40000"/>
                </a:schemeClr>
              </a:solidFill>
            </a:endParaRPr>
          </a:p>
        </p:txBody>
      </p:sp>
      <p:sp>
        <p:nvSpPr>
          <p:cNvPr id="6" name="Text Placeholder 5">
            <a:extLst>
              <a:ext uri="{FF2B5EF4-FFF2-40B4-BE49-F238E27FC236}">
                <a16:creationId xmlns:a16="http://schemas.microsoft.com/office/drawing/2014/main" id="{05E5F611-57E8-B70F-FF08-4AB8A3CC7F5F}"/>
              </a:ext>
            </a:extLst>
          </p:cNvPr>
          <p:cNvSpPr>
            <a:spLocks noGrp="1"/>
          </p:cNvSpPr>
          <p:nvPr>
            <p:ph type="body" sz="quarter" idx="10"/>
          </p:nvPr>
        </p:nvSpPr>
        <p:spPr>
          <a:xfrm>
            <a:off x="570677" y="2050018"/>
            <a:ext cx="3205796" cy="738664"/>
          </a:xfrm>
        </p:spPr>
        <p:txBody>
          <a:bodyPr/>
          <a:lstStyle/>
          <a:p>
            <a:r>
              <a:rPr lang="zh-Hans"/>
              <a:t>浏览和访问来自各种来源的 AI 模型。</a:t>
            </a:r>
            <a:r>
              <a:rPr lang="zh-CN" altLang="en-US"/>
              <a:t>包括</a:t>
            </a:r>
            <a:r>
              <a:rPr lang="zh-Hans"/>
              <a:t>GitHub、ONNX、Ollama、OpenAI、Anthropic 和 Google 模型</a:t>
            </a:r>
            <a:r>
              <a:rPr lang="zh-CN" altLang="en-US"/>
              <a:t>。</a:t>
            </a:r>
            <a:endParaRPr lang="zh-Hans"/>
          </a:p>
        </p:txBody>
      </p:sp>
      <p:sp>
        <p:nvSpPr>
          <p:cNvPr id="7" name="Text Placeholder 6">
            <a:extLst>
              <a:ext uri="{FF2B5EF4-FFF2-40B4-BE49-F238E27FC236}">
                <a16:creationId xmlns:a16="http://schemas.microsoft.com/office/drawing/2014/main" id="{AC12A1C6-9612-32B6-F64B-99F393334E08}"/>
              </a:ext>
            </a:extLst>
          </p:cNvPr>
          <p:cNvSpPr>
            <a:spLocks noGrp="1"/>
          </p:cNvSpPr>
          <p:nvPr>
            <p:ph type="body" sz="quarter" idx="26"/>
          </p:nvPr>
        </p:nvSpPr>
        <p:spPr>
          <a:xfrm>
            <a:off x="4500214" y="2050018"/>
            <a:ext cx="3205796" cy="984885"/>
          </a:xfrm>
        </p:spPr>
        <p:txBody>
          <a:bodyPr/>
          <a:lstStyle/>
          <a:p>
            <a:r>
              <a:rPr lang="zh-Hans"/>
              <a:t>用于测试 AI 模型的交互式环境。使用模型功能（包括多模态支持）进行快速试验。</a:t>
            </a:r>
          </a:p>
        </p:txBody>
      </p:sp>
      <p:sp>
        <p:nvSpPr>
          <p:cNvPr id="8" name="Text Placeholder 7">
            <a:extLst>
              <a:ext uri="{FF2B5EF4-FFF2-40B4-BE49-F238E27FC236}">
                <a16:creationId xmlns:a16="http://schemas.microsoft.com/office/drawing/2014/main" id="{32C0A5FE-50CE-982D-3DB5-8589204770E9}"/>
              </a:ext>
            </a:extLst>
          </p:cNvPr>
          <p:cNvSpPr>
            <a:spLocks noGrp="1"/>
          </p:cNvSpPr>
          <p:nvPr>
            <p:ph type="body" sz="quarter" idx="27"/>
          </p:nvPr>
        </p:nvSpPr>
        <p:spPr>
          <a:xfrm>
            <a:off x="8425373" y="2050018"/>
            <a:ext cx="3205796" cy="738664"/>
          </a:xfrm>
        </p:spPr>
        <p:txBody>
          <a:bodyPr/>
          <a:lstStyle/>
          <a:p>
            <a:r>
              <a:rPr lang="zh-Hans"/>
              <a:t>针对特定使用案例自定义模型。使模型适应专业领域和要求。</a:t>
            </a:r>
          </a:p>
        </p:txBody>
      </p:sp>
      <p:sp>
        <p:nvSpPr>
          <p:cNvPr id="9" name="Text Placeholder 8">
            <a:extLst>
              <a:ext uri="{FF2B5EF4-FFF2-40B4-BE49-F238E27FC236}">
                <a16:creationId xmlns:a16="http://schemas.microsoft.com/office/drawing/2014/main" id="{6B3E677D-8E2B-FC22-287C-E68D064F221F}"/>
              </a:ext>
            </a:extLst>
          </p:cNvPr>
          <p:cNvSpPr>
            <a:spLocks noGrp="1"/>
          </p:cNvSpPr>
          <p:nvPr>
            <p:ph type="body" sz="quarter" idx="28"/>
          </p:nvPr>
        </p:nvSpPr>
        <p:spPr/>
        <p:txBody>
          <a:bodyPr/>
          <a:lstStyle/>
          <a:p>
            <a:r>
              <a:rPr lang="en-US" altLang="zh-CN"/>
              <a:t>AI Agent Builder</a:t>
            </a:r>
            <a:endParaRPr lang="zh-Hans"/>
          </a:p>
        </p:txBody>
      </p:sp>
      <p:sp>
        <p:nvSpPr>
          <p:cNvPr id="10" name="Text Placeholder 9">
            <a:extLst>
              <a:ext uri="{FF2B5EF4-FFF2-40B4-BE49-F238E27FC236}">
                <a16:creationId xmlns:a16="http://schemas.microsoft.com/office/drawing/2014/main" id="{56107BCB-82DD-C85E-456A-30ECB8CBD18A}"/>
              </a:ext>
            </a:extLst>
          </p:cNvPr>
          <p:cNvSpPr>
            <a:spLocks noGrp="1"/>
          </p:cNvSpPr>
          <p:nvPr>
            <p:ph type="body" sz="quarter" idx="29"/>
          </p:nvPr>
        </p:nvSpPr>
        <p:spPr/>
        <p:txBody>
          <a:bodyPr/>
          <a:lstStyle/>
          <a:p>
            <a:r>
              <a:rPr lang="zh-CN" altLang="en-US"/>
              <a:t>提示词</a:t>
            </a:r>
            <a:r>
              <a:rPr lang="en-US" altLang="zh-CN"/>
              <a:t>&amp;</a:t>
            </a:r>
            <a:r>
              <a:rPr lang="zh-CN" altLang="en-US"/>
              <a:t>数据集</a:t>
            </a:r>
            <a:r>
              <a:rPr lang="zh-Hans"/>
              <a:t>生成器</a:t>
            </a:r>
          </a:p>
        </p:txBody>
      </p:sp>
      <p:sp>
        <p:nvSpPr>
          <p:cNvPr id="11" name="Text Placeholder 10">
            <a:extLst>
              <a:ext uri="{FF2B5EF4-FFF2-40B4-BE49-F238E27FC236}">
                <a16:creationId xmlns:a16="http://schemas.microsoft.com/office/drawing/2014/main" id="{D38FD83B-1552-184A-3515-794AC2C28B1D}"/>
              </a:ext>
            </a:extLst>
          </p:cNvPr>
          <p:cNvSpPr>
            <a:spLocks noGrp="1"/>
          </p:cNvSpPr>
          <p:nvPr>
            <p:ph type="body" sz="quarter" idx="30"/>
          </p:nvPr>
        </p:nvSpPr>
        <p:spPr>
          <a:xfrm>
            <a:off x="4506976" y="3715131"/>
            <a:ext cx="3192272" cy="307777"/>
          </a:xfrm>
        </p:spPr>
        <p:txBody>
          <a:bodyPr/>
          <a:lstStyle/>
          <a:p>
            <a:r>
              <a:rPr lang="zh-CN" altLang="en-US"/>
              <a:t>批量运行和</a:t>
            </a:r>
            <a:r>
              <a:rPr lang="zh-Hans"/>
              <a:t>评估</a:t>
            </a:r>
          </a:p>
        </p:txBody>
      </p:sp>
      <p:sp>
        <p:nvSpPr>
          <p:cNvPr id="12" name="Text Placeholder 11">
            <a:extLst>
              <a:ext uri="{FF2B5EF4-FFF2-40B4-BE49-F238E27FC236}">
                <a16:creationId xmlns:a16="http://schemas.microsoft.com/office/drawing/2014/main" id="{E632C17C-21B8-70D1-1169-D3E9DD42A1AD}"/>
              </a:ext>
            </a:extLst>
          </p:cNvPr>
          <p:cNvSpPr>
            <a:spLocks noGrp="1"/>
          </p:cNvSpPr>
          <p:nvPr>
            <p:ph type="body" sz="quarter" idx="31"/>
          </p:nvPr>
        </p:nvSpPr>
        <p:spPr>
          <a:xfrm>
            <a:off x="570677" y="4326874"/>
            <a:ext cx="3205796" cy="738664"/>
          </a:xfrm>
        </p:spPr>
        <p:txBody>
          <a:bodyPr/>
          <a:lstStyle/>
          <a:p>
            <a:r>
              <a:rPr lang="zh-CN" altLang="en-US"/>
              <a:t>使用</a:t>
            </a:r>
            <a:r>
              <a:rPr lang="en-US" altLang="zh-CN"/>
              <a:t>AI Agent Builder</a:t>
            </a:r>
            <a:r>
              <a:rPr lang="zh-CN" altLang="en-US"/>
              <a:t>连接模型，创建提示词工程，集成</a:t>
            </a:r>
            <a:r>
              <a:rPr lang="en-US" altLang="zh-CN"/>
              <a:t>MCP</a:t>
            </a:r>
            <a:r>
              <a:rPr lang="zh-CN" altLang="en-US"/>
              <a:t>工具，快速创建</a:t>
            </a:r>
            <a:r>
              <a:rPr lang="en-US" altLang="zh-CN"/>
              <a:t>AI Agent</a:t>
            </a:r>
            <a:r>
              <a:rPr lang="zh-CN" altLang="en-US"/>
              <a:t>。</a:t>
            </a:r>
            <a:endParaRPr lang="zh-Hans"/>
          </a:p>
        </p:txBody>
      </p:sp>
      <p:sp>
        <p:nvSpPr>
          <p:cNvPr id="13" name="Text Placeholder 12">
            <a:extLst>
              <a:ext uri="{FF2B5EF4-FFF2-40B4-BE49-F238E27FC236}">
                <a16:creationId xmlns:a16="http://schemas.microsoft.com/office/drawing/2014/main" id="{CCD73B88-EF46-0C6B-B893-3DA38B6AA61B}"/>
              </a:ext>
            </a:extLst>
          </p:cNvPr>
          <p:cNvSpPr>
            <a:spLocks noGrp="1"/>
          </p:cNvSpPr>
          <p:nvPr>
            <p:ph type="body" sz="quarter" idx="32"/>
          </p:nvPr>
        </p:nvSpPr>
        <p:spPr>
          <a:xfrm>
            <a:off x="4500214" y="4326874"/>
            <a:ext cx="3205796" cy="984885"/>
          </a:xfrm>
        </p:spPr>
        <p:txBody>
          <a:bodyPr/>
          <a:lstStyle/>
          <a:p>
            <a:r>
              <a:rPr lang="zh-CN" altLang="en-US"/>
              <a:t>批量运行并</a:t>
            </a:r>
            <a:r>
              <a:rPr lang="zh-Hans"/>
              <a:t>使用标准指标</a:t>
            </a:r>
            <a:r>
              <a:rPr lang="zh-CN" altLang="en-US"/>
              <a:t>评估</a:t>
            </a:r>
            <a:r>
              <a:rPr lang="zh-Hans"/>
              <a:t>AI 模型。使用内置评估器（如 F1 分数、相关性、相似性和连贯性）来衡量性能，或创建自己的评估器。</a:t>
            </a:r>
          </a:p>
        </p:txBody>
      </p:sp>
      <p:sp>
        <p:nvSpPr>
          <p:cNvPr id="14" name="Text Placeholder 13">
            <a:extLst>
              <a:ext uri="{FF2B5EF4-FFF2-40B4-BE49-F238E27FC236}">
                <a16:creationId xmlns:a16="http://schemas.microsoft.com/office/drawing/2014/main" id="{E42B05B8-21BC-FE09-FA60-F5526A74AE02}"/>
              </a:ext>
            </a:extLst>
          </p:cNvPr>
          <p:cNvSpPr>
            <a:spLocks noGrp="1"/>
          </p:cNvSpPr>
          <p:nvPr>
            <p:ph type="body" sz="quarter" idx="33"/>
          </p:nvPr>
        </p:nvSpPr>
        <p:spPr>
          <a:xfrm>
            <a:off x="8425373" y="4326874"/>
            <a:ext cx="3205796" cy="492443"/>
          </a:xfrm>
        </p:spPr>
        <p:txBody>
          <a:bodyPr/>
          <a:lstStyle/>
          <a:p>
            <a:r>
              <a:rPr lang="zh-CN" altLang="en-US"/>
              <a:t>内置</a:t>
            </a:r>
            <a:r>
              <a:rPr lang="zh-Hans"/>
              <a:t>用于创建和优化提示</a:t>
            </a:r>
            <a:r>
              <a:rPr lang="zh-CN" altLang="en-US"/>
              <a:t>词，以及创建数据集</a:t>
            </a:r>
            <a:r>
              <a:rPr lang="zh-Hans"/>
              <a:t>的</a:t>
            </a:r>
            <a:r>
              <a:rPr lang="en-US" altLang="zh-CN"/>
              <a:t>AI</a:t>
            </a:r>
            <a:r>
              <a:rPr lang="zh-Hans"/>
              <a:t>工具。</a:t>
            </a:r>
          </a:p>
        </p:txBody>
      </p:sp>
    </p:spTree>
    <p:extLst>
      <p:ext uri="{BB962C8B-B14F-4D97-AF65-F5344CB8AC3E}">
        <p14:creationId xmlns:p14="http://schemas.microsoft.com/office/powerpoint/2010/main" val="24648567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49BDD-C9E3-35FB-115F-51DA305303E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714D3B2-36C6-1970-C212-11C579E056EF}"/>
              </a:ext>
            </a:extLst>
          </p:cNvPr>
          <p:cNvSpPr>
            <a:spLocks noGrp="1"/>
          </p:cNvSpPr>
          <p:nvPr>
            <p:ph type="body" sz="quarter" idx="19"/>
          </p:nvPr>
        </p:nvSpPr>
        <p:spPr>
          <a:gradFill flip="none" rotWithShape="1">
            <a:gsLst>
              <a:gs pos="72000">
                <a:schemeClr val="accent5">
                  <a:lumMod val="60000"/>
                  <a:lumOff val="40000"/>
                </a:schemeClr>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zh-Hans"/>
              <a:t>探索模型</a:t>
            </a:r>
          </a:p>
        </p:txBody>
      </p:sp>
      <p:sp>
        <p:nvSpPr>
          <p:cNvPr id="5" name="Text Placeholder 4">
            <a:extLst>
              <a:ext uri="{FF2B5EF4-FFF2-40B4-BE49-F238E27FC236}">
                <a16:creationId xmlns:a16="http://schemas.microsoft.com/office/drawing/2014/main" id="{1E662D53-B5CE-22CD-45FF-1F21663A0353}"/>
              </a:ext>
            </a:extLst>
          </p:cNvPr>
          <p:cNvSpPr>
            <a:spLocks noGrp="1"/>
          </p:cNvSpPr>
          <p:nvPr>
            <p:ph type="body" sz="quarter" idx="16"/>
          </p:nvPr>
        </p:nvSpPr>
        <p:spPr>
          <a:xfrm>
            <a:off x="584200" y="2059219"/>
            <a:ext cx="4509576" cy="307777"/>
          </a:xfrm>
        </p:spPr>
        <p:txBody>
          <a:bodyPr/>
          <a:lstStyle/>
          <a:p>
            <a:r>
              <a:rPr lang="zh-Hans"/>
              <a:t>各种来源</a:t>
            </a:r>
            <a:r>
              <a:rPr lang="zh-CN" altLang="en-US"/>
              <a:t>的</a:t>
            </a:r>
            <a:r>
              <a:rPr lang="zh-Hans"/>
              <a:t>模型</a:t>
            </a:r>
          </a:p>
        </p:txBody>
      </p:sp>
      <p:sp>
        <p:nvSpPr>
          <p:cNvPr id="6" name="Text Placeholder 5">
            <a:extLst>
              <a:ext uri="{FF2B5EF4-FFF2-40B4-BE49-F238E27FC236}">
                <a16:creationId xmlns:a16="http://schemas.microsoft.com/office/drawing/2014/main" id="{77C0BAF6-D5E0-C906-0B8C-52A6309A7273}"/>
              </a:ext>
            </a:extLst>
          </p:cNvPr>
          <p:cNvSpPr>
            <a:spLocks noGrp="1"/>
          </p:cNvSpPr>
          <p:nvPr>
            <p:ph type="body" sz="quarter" idx="14"/>
          </p:nvPr>
        </p:nvSpPr>
        <p:spPr>
          <a:xfrm>
            <a:off x="584200" y="2802442"/>
            <a:ext cx="4509576" cy="1855893"/>
          </a:xfrm>
        </p:spPr>
        <p:txBody>
          <a:bodyPr/>
          <a:lstStyle/>
          <a:p>
            <a:r>
              <a:rPr lang="zh-Hans"/>
              <a:t>GitHub 托管模型（</a:t>
            </a:r>
            <a:r>
              <a:rPr lang="en-US" altLang="zh-CN"/>
              <a:t>OpenAI</a:t>
            </a:r>
            <a:r>
              <a:rPr lang="zh-Hans" altLang="en-US"/>
              <a:t>、</a:t>
            </a:r>
            <a:r>
              <a:rPr lang="en-US" altLang="zh-CN"/>
              <a:t>DeepSeek</a:t>
            </a:r>
            <a:r>
              <a:rPr lang="zh-Hans" altLang="en-US"/>
              <a:t>、</a:t>
            </a:r>
            <a:r>
              <a:rPr lang="zh-Hans"/>
              <a:t>Llama、Phi、Mistral 模型）</a:t>
            </a:r>
          </a:p>
          <a:p>
            <a:r>
              <a:rPr lang="zh-Hans"/>
              <a:t>发布者托管的模型（OpenAI ChatGPT 模型、Anthropic Claude、Google Gemini）</a:t>
            </a:r>
          </a:p>
          <a:p>
            <a:r>
              <a:rPr lang="zh-Hans"/>
              <a:t>本地运行</a:t>
            </a:r>
            <a:r>
              <a:rPr lang="zh-CN" altLang="en-US"/>
              <a:t>的</a:t>
            </a:r>
            <a:r>
              <a:rPr lang="en-US" altLang="zh-CN"/>
              <a:t>ONNX</a:t>
            </a:r>
            <a:r>
              <a:rPr lang="zh-CN" altLang="en-US"/>
              <a:t>和</a:t>
            </a:r>
            <a:r>
              <a:rPr lang="zh-Hans"/>
              <a:t>Ollama 模型</a:t>
            </a:r>
          </a:p>
          <a:p>
            <a:r>
              <a:rPr lang="zh-Hans"/>
              <a:t>连接到自带模型</a:t>
            </a:r>
          </a:p>
        </p:txBody>
      </p:sp>
      <p:sp>
        <p:nvSpPr>
          <p:cNvPr id="7" name="Title 6">
            <a:extLst>
              <a:ext uri="{FF2B5EF4-FFF2-40B4-BE49-F238E27FC236}">
                <a16:creationId xmlns:a16="http://schemas.microsoft.com/office/drawing/2014/main" id="{6C78C973-6152-8571-7AF2-385249D04798}"/>
              </a:ext>
            </a:extLst>
          </p:cNvPr>
          <p:cNvSpPr>
            <a:spLocks noGrp="1"/>
          </p:cNvSpPr>
          <p:nvPr>
            <p:ph type="title"/>
          </p:nvPr>
        </p:nvSpPr>
        <p:spPr>
          <a:xfrm>
            <a:off x="570677" y="1174452"/>
            <a:ext cx="4523099" cy="553998"/>
          </a:xfrm>
        </p:spPr>
        <p:txBody>
          <a:bodyPr/>
          <a:lstStyle/>
          <a:p>
            <a:r>
              <a:rPr lang="zh-Hans" altLang="en-US"/>
              <a:t>模型</a:t>
            </a:r>
            <a:r>
              <a:rPr lang="zh-CN" altLang="en-US"/>
              <a:t>库</a:t>
            </a:r>
            <a:endParaRPr lang="en-US"/>
          </a:p>
        </p:txBody>
      </p:sp>
      <p:pic>
        <p:nvPicPr>
          <p:cNvPr id="13" name="Picture Placeholder 12" descr="计算机屏幕截图">
            <a:extLst>
              <a:ext uri="{FF2B5EF4-FFF2-40B4-BE49-F238E27FC236}">
                <a16:creationId xmlns:a16="http://schemas.microsoft.com/office/drawing/2014/main" id="{1A7B9D41-005B-FF98-781F-101380F1B056}"/>
              </a:ext>
            </a:extLst>
          </p:cNvPr>
          <p:cNvPicPr>
            <a:picLocks noGrp="1" noChangeAspect="1"/>
          </p:cNvPicPr>
          <p:nvPr>
            <p:ph type="pic" sz="quarter" idx="10"/>
          </p:nvPr>
        </p:nvPicPr>
        <p:blipFill>
          <a:blip r:embed="rId2"/>
          <a:srcRect t="4106" b="4106"/>
          <a:stretch>
            <a:fillRect/>
          </a:stretch>
        </p:blipFill>
        <p:spPr>
          <a:xfrm>
            <a:off x="6312297" y="1728450"/>
            <a:ext cx="5772478" cy="3252958"/>
          </a:xfrm>
        </p:spPr>
      </p:pic>
    </p:spTree>
    <p:extLst>
      <p:ext uri="{BB962C8B-B14F-4D97-AF65-F5344CB8AC3E}">
        <p14:creationId xmlns:p14="http://schemas.microsoft.com/office/powerpoint/2010/main" val="26132652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9613A-DEA2-63C4-217F-BE142255FC1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838D7EE-2CB0-E390-3038-373C57BF4820}"/>
              </a:ext>
            </a:extLst>
          </p:cNvPr>
          <p:cNvSpPr>
            <a:spLocks noGrp="1"/>
          </p:cNvSpPr>
          <p:nvPr>
            <p:ph type="body" sz="quarter" idx="19"/>
          </p:nvPr>
        </p:nvSpPr>
        <p:spPr>
          <a:gradFill>
            <a:gsLst>
              <a:gs pos="72000">
                <a:schemeClr val="accent5">
                  <a:lumMod val="60000"/>
                  <a:lumOff val="40000"/>
                </a:schemeClr>
              </a:gs>
              <a:gs pos="0">
                <a:schemeClr val="accent1"/>
              </a:gs>
            </a:gsLst>
          </a:gradFill>
        </p:spPr>
        <p:txBody>
          <a:bodyPr/>
          <a:lstStyle/>
          <a:p>
            <a:r>
              <a:rPr lang="zh-Hans"/>
              <a:t>探索模型</a:t>
            </a:r>
          </a:p>
        </p:txBody>
      </p:sp>
      <p:sp>
        <p:nvSpPr>
          <p:cNvPr id="5" name="Text Placeholder 4">
            <a:extLst>
              <a:ext uri="{FF2B5EF4-FFF2-40B4-BE49-F238E27FC236}">
                <a16:creationId xmlns:a16="http://schemas.microsoft.com/office/drawing/2014/main" id="{B077AC44-DC61-0AF2-6941-BE748D5C39E4}"/>
              </a:ext>
            </a:extLst>
          </p:cNvPr>
          <p:cNvSpPr>
            <a:spLocks noGrp="1"/>
          </p:cNvSpPr>
          <p:nvPr>
            <p:ph type="body" sz="quarter" idx="16"/>
          </p:nvPr>
        </p:nvSpPr>
        <p:spPr>
          <a:xfrm>
            <a:off x="584200" y="2059219"/>
            <a:ext cx="4509576" cy="307777"/>
          </a:xfrm>
        </p:spPr>
        <p:txBody>
          <a:bodyPr/>
          <a:lstStyle/>
          <a:p>
            <a:r>
              <a:rPr lang="zh-Hans"/>
              <a:t>与 LLM 模型交互</a:t>
            </a:r>
          </a:p>
        </p:txBody>
      </p:sp>
      <p:sp>
        <p:nvSpPr>
          <p:cNvPr id="6" name="Text Placeholder 5">
            <a:extLst>
              <a:ext uri="{FF2B5EF4-FFF2-40B4-BE49-F238E27FC236}">
                <a16:creationId xmlns:a16="http://schemas.microsoft.com/office/drawing/2014/main" id="{F4684361-F9F5-F1EE-25DB-422AE9967BB3}"/>
              </a:ext>
            </a:extLst>
          </p:cNvPr>
          <p:cNvSpPr>
            <a:spLocks noGrp="1"/>
          </p:cNvSpPr>
          <p:nvPr>
            <p:ph type="body" sz="quarter" idx="14"/>
          </p:nvPr>
        </p:nvSpPr>
        <p:spPr>
          <a:xfrm>
            <a:off x="584200" y="2802442"/>
            <a:ext cx="4509576" cy="1735860"/>
          </a:xfrm>
        </p:spPr>
        <p:txBody>
          <a:bodyPr/>
          <a:lstStyle/>
          <a:p>
            <a:r>
              <a:rPr lang="zh-CN" altLang="en-US"/>
              <a:t>一键连接模型 </a:t>
            </a:r>
            <a:r>
              <a:rPr lang="en-US" altLang="zh-CN"/>
              <a:t>&amp;</a:t>
            </a:r>
            <a:r>
              <a:rPr lang="zh-CN" altLang="en-US"/>
              <a:t>方便的模型设置</a:t>
            </a:r>
            <a:endParaRPr lang="zh-Hans"/>
          </a:p>
          <a:p>
            <a:r>
              <a:rPr lang="zh-CN" altLang="en-US"/>
              <a:t>多模态</a:t>
            </a:r>
            <a:endParaRPr lang="zh-Hans"/>
          </a:p>
          <a:p>
            <a:r>
              <a:rPr lang="zh-CN" altLang="en-US"/>
              <a:t>模型结果渲染 </a:t>
            </a:r>
            <a:r>
              <a:rPr lang="en-US" altLang="zh-CN"/>
              <a:t>(Latex, Markdown…)</a:t>
            </a:r>
            <a:endParaRPr lang="zh-Hans"/>
          </a:p>
          <a:p>
            <a:r>
              <a:rPr lang="zh-CN" altLang="en-US"/>
              <a:t>模型</a:t>
            </a:r>
            <a:r>
              <a:rPr lang="zh-Hans"/>
              <a:t>比较</a:t>
            </a:r>
          </a:p>
          <a:p>
            <a:r>
              <a:rPr lang="zh-Hans"/>
              <a:t>查看用于集成模型的代码</a:t>
            </a:r>
          </a:p>
        </p:txBody>
      </p:sp>
      <p:sp>
        <p:nvSpPr>
          <p:cNvPr id="7" name="Title 6">
            <a:extLst>
              <a:ext uri="{FF2B5EF4-FFF2-40B4-BE49-F238E27FC236}">
                <a16:creationId xmlns:a16="http://schemas.microsoft.com/office/drawing/2014/main" id="{14675165-4357-A615-82D6-E16C2900E4EF}"/>
              </a:ext>
            </a:extLst>
          </p:cNvPr>
          <p:cNvSpPr>
            <a:spLocks noGrp="1"/>
          </p:cNvSpPr>
          <p:nvPr>
            <p:ph type="title"/>
          </p:nvPr>
        </p:nvSpPr>
        <p:spPr>
          <a:xfrm>
            <a:off x="570677" y="1174452"/>
            <a:ext cx="4523099" cy="553998"/>
          </a:xfrm>
        </p:spPr>
        <p:txBody>
          <a:bodyPr/>
          <a:lstStyle/>
          <a:p>
            <a:r>
              <a:rPr lang="en-US" altLang="zh-CN"/>
              <a:t>Playground</a:t>
            </a:r>
            <a:endParaRPr lang="en-US"/>
          </a:p>
        </p:txBody>
      </p:sp>
      <p:pic>
        <p:nvPicPr>
          <p:cNvPr id="13" name="Picture Placeholder 12">
            <a:extLst>
              <a:ext uri="{FF2B5EF4-FFF2-40B4-BE49-F238E27FC236}">
                <a16:creationId xmlns:a16="http://schemas.microsoft.com/office/drawing/2014/main" id="{9E24C6B7-D6E4-A102-6398-B601D1186C2E}"/>
              </a:ext>
            </a:extLst>
          </p:cNvPr>
          <p:cNvPicPr>
            <a:picLocks noGrp="1" noChangeAspect="1"/>
          </p:cNvPicPr>
          <p:nvPr>
            <p:ph type="pic" sz="quarter" idx="10"/>
          </p:nvPr>
        </p:nvPicPr>
        <p:blipFill>
          <a:blip r:embed="rId2"/>
          <a:srcRect t="4475" b="4475"/>
          <a:stretch/>
        </p:blipFill>
        <p:spPr>
          <a:xfrm>
            <a:off x="6312297" y="1728450"/>
            <a:ext cx="5772478" cy="3252958"/>
          </a:xfrm>
        </p:spPr>
      </p:pic>
    </p:spTree>
    <p:extLst>
      <p:ext uri="{BB962C8B-B14F-4D97-AF65-F5344CB8AC3E}">
        <p14:creationId xmlns:p14="http://schemas.microsoft.com/office/powerpoint/2010/main" val="393890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255CD-C314-6B6D-8A8A-CA2DF889C1C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84C9777-9248-D5D3-946B-F638FC552112}"/>
              </a:ext>
            </a:extLst>
          </p:cNvPr>
          <p:cNvSpPr>
            <a:spLocks noGrp="1"/>
          </p:cNvSpPr>
          <p:nvPr>
            <p:ph type="body" sz="quarter" idx="19"/>
          </p:nvPr>
        </p:nvSpPr>
        <p:spPr>
          <a:gradFill flip="none" rotWithShape="1">
            <a:gsLst>
              <a:gs pos="72000">
                <a:schemeClr val="accent5">
                  <a:lumMod val="60000"/>
                  <a:lumOff val="40000"/>
                </a:schemeClr>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zh-Hans"/>
              <a:t>探索模型</a:t>
            </a:r>
          </a:p>
        </p:txBody>
      </p:sp>
      <p:sp>
        <p:nvSpPr>
          <p:cNvPr id="5" name="Text Placeholder 4">
            <a:extLst>
              <a:ext uri="{FF2B5EF4-FFF2-40B4-BE49-F238E27FC236}">
                <a16:creationId xmlns:a16="http://schemas.microsoft.com/office/drawing/2014/main" id="{56B33504-73EB-0190-4A70-892E5073044F}"/>
              </a:ext>
            </a:extLst>
          </p:cNvPr>
          <p:cNvSpPr>
            <a:spLocks noGrp="1"/>
          </p:cNvSpPr>
          <p:nvPr>
            <p:ph type="body" sz="quarter" idx="16"/>
          </p:nvPr>
        </p:nvSpPr>
        <p:spPr>
          <a:xfrm>
            <a:off x="584199" y="2059219"/>
            <a:ext cx="5045501" cy="307777"/>
          </a:xfrm>
        </p:spPr>
        <p:txBody>
          <a:bodyPr/>
          <a:lstStyle/>
          <a:p>
            <a:r>
              <a:rPr lang="zh-Hans"/>
              <a:t>在预先训练的模型中运行微调作业</a:t>
            </a:r>
          </a:p>
        </p:txBody>
      </p:sp>
      <p:sp>
        <p:nvSpPr>
          <p:cNvPr id="6" name="Text Placeholder 5">
            <a:extLst>
              <a:ext uri="{FF2B5EF4-FFF2-40B4-BE49-F238E27FC236}">
                <a16:creationId xmlns:a16="http://schemas.microsoft.com/office/drawing/2014/main" id="{C66DA1FA-BC87-0D4F-AA0A-79F8EC53FA09}"/>
              </a:ext>
            </a:extLst>
          </p:cNvPr>
          <p:cNvSpPr>
            <a:spLocks noGrp="1"/>
          </p:cNvSpPr>
          <p:nvPr>
            <p:ph type="body" sz="quarter" idx="14"/>
          </p:nvPr>
        </p:nvSpPr>
        <p:spPr>
          <a:xfrm>
            <a:off x="584200" y="2802442"/>
            <a:ext cx="4509576" cy="1982081"/>
          </a:xfrm>
        </p:spPr>
        <p:txBody>
          <a:bodyPr/>
          <a:lstStyle/>
          <a:p>
            <a:r>
              <a:rPr lang="zh-Hans"/>
              <a:t>使用自定义数据集运行微调作业</a:t>
            </a:r>
          </a:p>
          <a:p>
            <a:r>
              <a:rPr lang="zh-Hans"/>
              <a:t>使用 GPU 在本地计算机上微调 SLM</a:t>
            </a:r>
          </a:p>
          <a:p>
            <a:r>
              <a:rPr lang="zh-Hans"/>
              <a:t>使用 Azure 容器应用在云中微调 SLM</a:t>
            </a:r>
          </a:p>
          <a:p>
            <a:r>
              <a:rPr lang="zh-Hans"/>
              <a:t>访问 VS Code 中的日志</a:t>
            </a:r>
          </a:p>
          <a:p>
            <a:r>
              <a:rPr lang="zh-Hans"/>
              <a:t>访问 </a:t>
            </a:r>
            <a:r>
              <a:rPr lang="zh-Hans">
                <a:hlinkClick r:id="rId2"/>
              </a:rPr>
              <a:t>文档</a:t>
            </a:r>
            <a:r>
              <a:rPr lang="zh-Hans"/>
              <a:t> ，了解更多高级用例。</a:t>
            </a:r>
          </a:p>
        </p:txBody>
      </p:sp>
      <p:sp>
        <p:nvSpPr>
          <p:cNvPr id="7" name="Title 6">
            <a:extLst>
              <a:ext uri="{FF2B5EF4-FFF2-40B4-BE49-F238E27FC236}">
                <a16:creationId xmlns:a16="http://schemas.microsoft.com/office/drawing/2014/main" id="{E65515F5-A819-BE03-F354-7C4315828B4B}"/>
              </a:ext>
            </a:extLst>
          </p:cNvPr>
          <p:cNvSpPr>
            <a:spLocks noGrp="1"/>
          </p:cNvSpPr>
          <p:nvPr>
            <p:ph type="title"/>
          </p:nvPr>
        </p:nvSpPr>
        <p:spPr>
          <a:xfrm>
            <a:off x="570677" y="1174452"/>
            <a:ext cx="4523099" cy="553998"/>
          </a:xfrm>
        </p:spPr>
        <p:txBody>
          <a:bodyPr/>
          <a:lstStyle/>
          <a:p>
            <a:r>
              <a:rPr lang="zh-Hans"/>
              <a:t>微调</a:t>
            </a:r>
            <a:endParaRPr lang="en-US"/>
          </a:p>
        </p:txBody>
      </p:sp>
      <p:pic>
        <p:nvPicPr>
          <p:cNvPr id="9" name="Picture Placeholder 8" descr="计算机屏幕截图&#10;&#10;AI 生成的内容可能不正确。">
            <a:extLst>
              <a:ext uri="{FF2B5EF4-FFF2-40B4-BE49-F238E27FC236}">
                <a16:creationId xmlns:a16="http://schemas.microsoft.com/office/drawing/2014/main" id="{F973C2BD-29EF-4895-E05A-BB4E0B50CE3E}"/>
              </a:ext>
            </a:extLst>
          </p:cNvPr>
          <p:cNvPicPr>
            <a:picLocks noGrp="1" noChangeAspect="1"/>
          </p:cNvPicPr>
          <p:nvPr>
            <p:ph type="pic" sz="quarter" idx="10"/>
          </p:nvPr>
        </p:nvPicPr>
        <p:blipFill>
          <a:blip r:embed="rId3"/>
          <a:srcRect t="2842" b="2842"/>
          <a:stretch>
            <a:fillRect/>
          </a:stretch>
        </p:blipFill>
        <p:spPr/>
      </p:pic>
    </p:spTree>
    <p:extLst>
      <p:ext uri="{BB962C8B-B14F-4D97-AF65-F5344CB8AC3E}">
        <p14:creationId xmlns:p14="http://schemas.microsoft.com/office/powerpoint/2010/main" val="15669715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AFAC7-DB10-4B1F-269E-3A44942130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542E60-5952-021B-D564-D4533AB86AA7}"/>
              </a:ext>
            </a:extLst>
          </p:cNvPr>
          <p:cNvSpPr>
            <a:spLocks noGrp="1"/>
          </p:cNvSpPr>
          <p:nvPr>
            <p:ph type="body" sz="quarter" idx="19"/>
          </p:nvPr>
        </p:nvSpPr>
        <p:spPr/>
        <p:txBody>
          <a:bodyPr/>
          <a:lstStyle/>
          <a:p>
            <a:r>
              <a:rPr lang="en-US" altLang="zh-CN"/>
              <a:t>AI Agent</a:t>
            </a:r>
            <a:endParaRPr lang="zh-Hans"/>
          </a:p>
        </p:txBody>
      </p:sp>
      <p:pic>
        <p:nvPicPr>
          <p:cNvPr id="13" name="Picture Placeholder 12">
            <a:extLst>
              <a:ext uri="{FF2B5EF4-FFF2-40B4-BE49-F238E27FC236}">
                <a16:creationId xmlns:a16="http://schemas.microsoft.com/office/drawing/2014/main" id="{0660B9D8-74FB-CDEC-6986-D752DEF98B99}"/>
              </a:ext>
            </a:extLst>
          </p:cNvPr>
          <p:cNvPicPr>
            <a:picLocks noGrp="1" noChangeAspect="1"/>
          </p:cNvPicPr>
          <p:nvPr>
            <p:ph type="pic" sz="quarter" idx="10"/>
          </p:nvPr>
        </p:nvPicPr>
        <p:blipFill>
          <a:blip r:embed="rId2"/>
          <a:srcRect t="4506" b="4506"/>
          <a:stretch/>
        </p:blipFill>
        <p:spPr/>
      </p:pic>
      <p:sp>
        <p:nvSpPr>
          <p:cNvPr id="5" name="Text Placeholder 4">
            <a:extLst>
              <a:ext uri="{FF2B5EF4-FFF2-40B4-BE49-F238E27FC236}">
                <a16:creationId xmlns:a16="http://schemas.microsoft.com/office/drawing/2014/main" id="{DE55E2FE-8CD4-79F8-85F8-7A3A1BA23D15}"/>
              </a:ext>
            </a:extLst>
          </p:cNvPr>
          <p:cNvSpPr>
            <a:spLocks noGrp="1"/>
          </p:cNvSpPr>
          <p:nvPr>
            <p:ph type="body" sz="quarter" idx="16"/>
          </p:nvPr>
        </p:nvSpPr>
        <p:spPr/>
        <p:txBody>
          <a:bodyPr/>
          <a:lstStyle/>
          <a:p>
            <a:r>
              <a:rPr lang="zh-Hans"/>
              <a:t>简化</a:t>
            </a:r>
            <a:r>
              <a:rPr lang="en-US" altLang="zh-CN"/>
              <a:t>AI Agent</a:t>
            </a:r>
            <a:r>
              <a:rPr lang="zh-CN" altLang="en-US"/>
              <a:t>开发</a:t>
            </a:r>
            <a:r>
              <a:rPr lang="zh-Hans"/>
              <a:t>流程</a:t>
            </a:r>
          </a:p>
        </p:txBody>
      </p:sp>
      <p:sp>
        <p:nvSpPr>
          <p:cNvPr id="6" name="Text Placeholder 5">
            <a:extLst>
              <a:ext uri="{FF2B5EF4-FFF2-40B4-BE49-F238E27FC236}">
                <a16:creationId xmlns:a16="http://schemas.microsoft.com/office/drawing/2014/main" id="{4B6719C2-1B4B-EED3-24B0-664F3787AE52}"/>
              </a:ext>
            </a:extLst>
          </p:cNvPr>
          <p:cNvSpPr>
            <a:spLocks noGrp="1"/>
          </p:cNvSpPr>
          <p:nvPr>
            <p:ph type="body" sz="quarter" idx="14"/>
          </p:nvPr>
        </p:nvSpPr>
        <p:spPr>
          <a:xfrm>
            <a:off x="584200" y="2802442"/>
            <a:ext cx="4509576" cy="2108269"/>
          </a:xfrm>
        </p:spPr>
        <p:txBody>
          <a:bodyPr/>
          <a:lstStyle/>
          <a:p>
            <a:r>
              <a:rPr lang="zh-CN" altLang="en-US"/>
              <a:t>连接模型</a:t>
            </a:r>
            <a:endParaRPr lang="en-US" altLang="zh-CN"/>
          </a:p>
          <a:p>
            <a:r>
              <a:rPr lang="zh-CN" altLang="en-US"/>
              <a:t>创建提示词工程</a:t>
            </a:r>
            <a:endParaRPr lang="en-US" altLang="zh-CN"/>
          </a:p>
          <a:p>
            <a:r>
              <a:rPr lang="zh-CN" altLang="en-US"/>
              <a:t>集成</a:t>
            </a:r>
            <a:r>
              <a:rPr lang="en-US" altLang="zh-CN"/>
              <a:t>MCP</a:t>
            </a:r>
            <a:r>
              <a:rPr lang="zh-CN" altLang="en-US"/>
              <a:t>工具</a:t>
            </a:r>
          </a:p>
          <a:p>
            <a:r>
              <a:rPr lang="zh-Hans" altLang="en-US"/>
              <a:t>添加多个 </a:t>
            </a:r>
            <a:r>
              <a:rPr lang="en-US" altLang="zh-Hans"/>
              <a:t>User </a:t>
            </a:r>
            <a:r>
              <a:rPr lang="zh-Hans" altLang="en-US"/>
              <a:t>和 </a:t>
            </a:r>
            <a:r>
              <a:rPr lang="en-US" altLang="zh-Hans"/>
              <a:t>Assistant </a:t>
            </a:r>
            <a:r>
              <a:rPr lang="zh-Hans" altLang="en-US"/>
              <a:t>提示</a:t>
            </a:r>
          </a:p>
          <a:p>
            <a:r>
              <a:rPr lang="zh-Hans" altLang="en-US"/>
              <a:t>结构化输出</a:t>
            </a:r>
          </a:p>
          <a:p>
            <a:r>
              <a:rPr lang="zh-Hans"/>
              <a:t>查看用于集成模型的代码</a:t>
            </a:r>
          </a:p>
        </p:txBody>
      </p:sp>
      <p:sp>
        <p:nvSpPr>
          <p:cNvPr id="7" name="Title 6">
            <a:extLst>
              <a:ext uri="{FF2B5EF4-FFF2-40B4-BE49-F238E27FC236}">
                <a16:creationId xmlns:a16="http://schemas.microsoft.com/office/drawing/2014/main" id="{8D7322B0-8883-C0A4-A401-383D82B5D36C}"/>
              </a:ext>
            </a:extLst>
          </p:cNvPr>
          <p:cNvSpPr>
            <a:spLocks noGrp="1"/>
          </p:cNvSpPr>
          <p:nvPr>
            <p:ph type="title"/>
          </p:nvPr>
        </p:nvSpPr>
        <p:spPr>
          <a:xfrm>
            <a:off x="570677" y="1260712"/>
            <a:ext cx="4523099" cy="984885"/>
          </a:xfrm>
        </p:spPr>
        <p:txBody>
          <a:bodyPr/>
          <a:lstStyle/>
          <a:p>
            <a:r>
              <a:rPr lang="en-US" altLang="zh-CN" sz="2800"/>
              <a:t>5</a:t>
            </a:r>
            <a:r>
              <a:rPr lang="zh-CN" altLang="en-US" sz="2800"/>
              <a:t>分钟创建你的第一个</a:t>
            </a:r>
            <a:r>
              <a:rPr lang="en-US" altLang="zh-Hans" sz="2800"/>
              <a:t>AI Agent</a:t>
            </a:r>
            <a:br>
              <a:rPr lang="zh-Hans" altLang="en-US"/>
            </a:br>
            <a:endParaRPr lang="en-US"/>
          </a:p>
        </p:txBody>
      </p:sp>
    </p:spTree>
    <p:extLst>
      <p:ext uri="{BB962C8B-B14F-4D97-AF65-F5344CB8AC3E}">
        <p14:creationId xmlns:p14="http://schemas.microsoft.com/office/powerpoint/2010/main" val="1031528918"/>
      </p:ext>
    </p:extLst>
  </p:cSld>
  <p:clrMapOvr>
    <a:masterClrMapping/>
  </p:clrMapOvr>
  <p:transition>
    <p:fade/>
  </p:transition>
</p:sld>
</file>

<file path=ppt/theme/theme1.xml><?xml version="1.0" encoding="utf-8"?>
<a:theme xmlns:a="http://schemas.openxmlformats.org/drawingml/2006/main" name="Azure 2023 Template">
  <a:themeElements>
    <a:clrScheme name="Custom 8">
      <a:dk1>
        <a:srgbClr val="000000"/>
      </a:dk1>
      <a:lt1>
        <a:srgbClr val="FFFFFF"/>
      </a:lt1>
      <a:dk2>
        <a:srgbClr val="161616"/>
      </a:dk2>
      <a:lt2>
        <a:srgbClr val="F4F2F5"/>
      </a:lt2>
      <a:accent1>
        <a:srgbClr val="C5B3E3"/>
      </a:accent1>
      <a:accent2>
        <a:srgbClr val="8661C5"/>
      </a:accent2>
      <a:accent3>
        <a:srgbClr val="453568"/>
      </a:accent3>
      <a:accent4>
        <a:srgbClr val="2A436F"/>
      </a:accent4>
      <a:accent5>
        <a:srgbClr val="0178D4"/>
      </a:accent5>
      <a:accent6>
        <a:srgbClr val="8DC8E8"/>
      </a:accent6>
      <a:hlink>
        <a:srgbClr val="0178D4"/>
      </a:hlink>
      <a:folHlink>
        <a:srgbClr val="8661C5"/>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f4aeeda7-2297-4178-a67d-3034bec8e001" xsi:nil="true"/>
    <lcf76f155ced4ddcb4097134ff3c332f xmlns="f4aeeda7-2297-4178-a67d-3034bec8e001">
      <Terms xmlns="http://schemas.microsoft.com/office/infopath/2007/PartnerControls"/>
    </lcf76f155ced4ddcb4097134ff3c332f>
    <SharedWithUsers xmlns="d828ee92-dbad-4375-8042-4f6bb67bf2e9">
      <UserInfo>
        <DisplayName>Brand Central Administrators</DisplayName>
        <AccountId>2570</AccountId>
        <AccountType/>
      </UserInfo>
      <UserInfo>
        <DisplayName>Teresa Conte</DisplayName>
        <AccountId>563</AccountId>
        <AccountType/>
      </UserInfo>
      <UserInfo>
        <DisplayName>Nannette Sperling (Synaxis Corporation)</DisplayName>
        <AccountId>565</AccountId>
        <AccountType/>
      </UserInfo>
    </SharedWithUsers>
    <Image xmlns="f4aeeda7-2297-4178-a67d-3034bec8e001">{"fileName":"wavy3432.png","originalImageName":null,"serverRelativeUrl":"/teams/d3playbook/SiteAssets/Lists/f4aeeda7-2297-4178-a67d-3034bec8e001/wavy3432.png","id":"0846d1ee-846d-4b72-984c-fdc03f0c4abb","serverUrl":"https://microsoft.sharepoint.com","thumbnailRenderer":null}</Image>
    <Brand xmlns="f4aeeda7-2297-4178-a67d-3034bec8e001" xsi:nil="true"/>
    <MediaLengthInSeconds xmlns="f4aeeda7-2297-4178-a67d-3034bec8e00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5CBBA9EDA61C429320D1AA0395E3FD" ma:contentTypeVersion="24" ma:contentTypeDescription="Create a new document." ma:contentTypeScope="" ma:versionID="61e636bdf0d0945aabf21e8440b7108e">
  <xsd:schema xmlns:xsd="http://www.w3.org/2001/XMLSchema" xmlns:xs="http://www.w3.org/2001/XMLSchema" xmlns:p="http://schemas.microsoft.com/office/2006/metadata/properties" xmlns:ns1="http://schemas.microsoft.com/sharepoint/v3" xmlns:ns2="f4aeeda7-2297-4178-a67d-3034bec8e001" xmlns:ns3="230e9df3-be65-4c73-a93b-d1236ebd677e" xmlns:ns4="d828ee92-dbad-4375-8042-4f6bb67bf2e9" targetNamespace="http://schemas.microsoft.com/office/2006/metadata/properties" ma:root="true" ma:fieldsID="c2d038387fbdae60d08c6c289852ee01" ns1:_="" ns2:_="" ns3:_="" ns4:_="">
    <xsd:import namespace="http://schemas.microsoft.com/sharepoint/v3"/>
    <xsd:import namespace="f4aeeda7-2297-4178-a67d-3034bec8e001"/>
    <xsd:import namespace="230e9df3-be65-4c73-a93b-d1236ebd677e"/>
    <xsd:import namespace="d828ee92-dbad-4375-8042-4f6bb67bf2e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Brand" minOccurs="0"/>
                <xsd:element ref="ns2:MediaLengthInSeconds" minOccurs="0"/>
                <xsd:element ref="ns2:MediaServiceAutoKeyPoints" minOccurs="0"/>
                <xsd:element ref="ns2:MediaServiceKeyPoints" minOccurs="0"/>
                <xsd:element ref="ns1:_ip_UnifiedCompliancePolicyProperties" minOccurs="0"/>
                <xsd:element ref="ns1:_ip_UnifiedCompliancePolicyUIAction" minOccurs="0"/>
                <xsd:element ref="ns2:MediaServiceSearchProperties" minOccurs="0"/>
                <xsd:element ref="ns2:MediaServiceDocTags" minOccurs="0"/>
                <xsd:element ref="ns4:SharedWithUsers" minOccurs="0"/>
                <xsd:element ref="ns4:SharedWithDetails" minOccurs="0"/>
                <xsd:element ref="ns2:MediaServiceObjectDetectorVersions" minOccurs="0"/>
                <xsd:element ref="ns2:Image"/>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aeeda7-2297-4178-a67d-3034bec8e0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Brand" ma:index="17" nillable="true" ma:displayName="Brand" ma:format="Dropdown" ma:internalName="Brand">
      <xsd:simpleType>
        <xsd:restriction base="dms:Text">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Image" ma:index="28" ma:displayName="Image" ma:format="Thumbnail" ma:internalName="Image">
      <xsd:simpleType>
        <xsd:restriction base="dms:Unknown"/>
      </xsd:simpleType>
    </xsd:element>
    <xsd:element name="MediaServiceSystemTags" ma:index="29" nillable="true" ma:displayName="MediaServiceSystemTags" ma:hidden="true" ma:internalName="MediaServiceSystemTags" ma:readOnly="true">
      <xsd:simpleType>
        <xsd:restriction base="dms:Note"/>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0bcd57fe-043e-48c2-bc18-fbb1ab7baaee}" ma:internalName="TaxCatchAll" ma:showField="CatchAllData" ma:web="d828ee92-dbad-4375-8042-4f6bb67bf2e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828ee92-dbad-4375-8042-4f6bb67bf2e9" elementFormDefault="qualified">
    <xsd:import namespace="http://schemas.microsoft.com/office/2006/documentManagement/types"/>
    <xsd:import namespace="http://schemas.microsoft.com/office/infopath/2007/PartnerControls"/>
    <xsd:element name="SharedWithUsers" ma:index="2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purl.org/dc/dcmitype/"/>
    <ds:schemaRef ds:uri="http://purl.org/dc/elements/1.1/"/>
    <ds:schemaRef ds:uri="http://schemas.microsoft.com/office/2006/documentManagement/types"/>
    <ds:schemaRef ds:uri="http://schemas.microsoft.com/sharepoint/v3"/>
    <ds:schemaRef ds:uri="http://schemas.microsoft.com/office/infopath/2007/PartnerControls"/>
    <ds:schemaRef ds:uri="230e9df3-be65-4c73-a93b-d1236ebd677e"/>
    <ds:schemaRef ds:uri="f4aeeda7-2297-4178-a67d-3034bec8e001"/>
    <ds:schemaRef ds:uri="http://purl.org/dc/terms/"/>
    <ds:schemaRef ds:uri="http://schemas.openxmlformats.org/package/2006/metadata/core-properties"/>
    <ds:schemaRef ds:uri="d828ee92-dbad-4375-8042-4f6bb67bf2e9"/>
    <ds:schemaRef ds:uri="http://schemas.microsoft.com/office/2006/metadata/properties"/>
  </ds:schemaRefs>
</ds:datastoreItem>
</file>

<file path=customXml/itemProps2.xml><?xml version="1.0" encoding="utf-8"?>
<ds:datastoreItem xmlns:ds="http://schemas.openxmlformats.org/officeDocument/2006/customXml" ds:itemID="{D6B2E7E0-78FB-45ED-A85C-99BD88DCC514}">
  <ds:schemaRefs>
    <ds:schemaRef ds:uri="230e9df3-be65-4c73-a93b-d1236ebd677e"/>
    <ds:schemaRef ds:uri="d828ee92-dbad-4375-8042-4f6bb67bf2e9"/>
    <ds:schemaRef ds:uri="f4aeeda7-2297-4178-a67d-3034bec8e0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49</TotalTime>
  <Words>980</Words>
  <Application>Microsoft Office PowerPoint</Application>
  <PresentationFormat>Widescreen</PresentationFormat>
  <Paragraphs>78</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Segoe Sans Text Semibold</vt:lpstr>
      <vt:lpstr>Wingdings</vt:lpstr>
      <vt:lpstr>Segoe Sans Text</vt:lpstr>
      <vt:lpstr>Arial</vt:lpstr>
      <vt:lpstr>Consolas</vt:lpstr>
      <vt:lpstr>Segoe UI</vt:lpstr>
      <vt:lpstr>Azure 2023 Template</vt:lpstr>
      <vt:lpstr>AI Toolkit for VS Code急速开发</vt:lpstr>
      <vt:lpstr>PowerPoint Presentation</vt:lpstr>
      <vt:lpstr>AI Toolkit 简介</vt:lpstr>
      <vt:lpstr>PowerPoint Presentation</vt:lpstr>
      <vt:lpstr>主要功能</vt:lpstr>
      <vt:lpstr>模型库</vt:lpstr>
      <vt:lpstr>Playground</vt:lpstr>
      <vt:lpstr>微调</vt:lpstr>
      <vt:lpstr>5分钟创建你的第一个AI Agent </vt:lpstr>
      <vt:lpstr>批量运行</vt:lpstr>
      <vt:lpstr>评估</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Qianhao Dong</dc:creator>
  <cp:lastModifiedBy>Qianhao Dong</cp:lastModifiedBy>
  <cp:revision>2</cp:revision>
  <dcterms:modified xsi:type="dcterms:W3CDTF">2025-05-26T07:07:34Z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diaServiceImageTags">
    <vt:lpwstr/>
  </property>
  <property fmtid="{D5CDD505-2E9C-101B-9397-08002B2CF9AE}" pid="18" name="ComplianceAssetId">
    <vt:lpwstr/>
  </property>
  <property fmtid="{D5CDD505-2E9C-101B-9397-08002B2CF9AE}" pid="19" name="TriggerFlowInfo">
    <vt:lpwstr/>
  </property>
  <property fmtid="{D5CDD505-2E9C-101B-9397-08002B2CF9AE}" pid="20" name="_activity">
    <vt:lpwstr>{"FileActivityType":"9","FileActivityTimeStamp":"2024-03-20T22:56:18.820Z","FileActivityUsersOnPage":[{"DisplayName":"Andres Pacheco","Id":"anpacheco@microsoft.com"}],"FileActivityNavigationId":null}</vt:lpwstr>
  </property>
  <property fmtid="{D5CDD505-2E9C-101B-9397-08002B2CF9AE}" pid="21" name="_ExtendedDescription">
    <vt:lpwstr/>
  </property>
  <property fmtid="{D5CDD505-2E9C-101B-9397-08002B2CF9AE}" pid="22" name="ContentTypeId">
    <vt:lpwstr>0x010100E35CBBA9EDA61C429320D1AA0395E3FD</vt:lpwstr>
  </property>
  <property fmtid="{D5CDD505-2E9C-101B-9397-08002B2CF9AE}" pid="23" name="Order">
    <vt:lpwstr>2610800.00000000</vt:lpwstr>
  </property>
</Properties>
</file>